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78" r:id="rId9"/>
    <p:sldId id="263" r:id="rId10"/>
    <p:sldId id="264" r:id="rId11"/>
    <p:sldId id="266" r:id="rId12"/>
    <p:sldId id="272" r:id="rId13"/>
    <p:sldId id="267" r:id="rId14"/>
    <p:sldId id="273" r:id="rId15"/>
    <p:sldId id="268" r:id="rId16"/>
    <p:sldId id="269" r:id="rId17"/>
    <p:sldId id="274" r:id="rId18"/>
    <p:sldId id="277" r:id="rId19"/>
    <p:sldId id="276" r:id="rId20"/>
    <p:sldId id="275" r:id="rId2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43" autoAdjust="0"/>
  </p:normalViewPr>
  <p:slideViewPr>
    <p:cSldViewPr>
      <p:cViewPr varScale="1">
        <p:scale>
          <a:sx n="103" d="100"/>
          <a:sy n="103" d="100"/>
        </p:scale>
        <p:origin x="792"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AD72B01-DB7E-4350-B39C-F2C4B560004E}" type="datetimeFigureOut">
              <a:rPr lang="en-US" smtClean="0"/>
              <a:t>11/23/2023</a:t>
            </a:fld>
            <a:endParaRPr lang="en-US" dirty="0"/>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D1D0E15-C03A-4A61-9E4E-7882F2C9A382}" type="slidenum">
              <a:rPr lang="en-US" smtClean="0"/>
              <a:t>‹#›</a:t>
            </a:fld>
            <a:endParaRPr lang="en-US" dirty="0"/>
          </a:p>
        </p:txBody>
      </p:sp>
    </p:spTree>
    <p:extLst>
      <p:ext uri="{BB962C8B-B14F-4D97-AF65-F5344CB8AC3E}">
        <p14:creationId xmlns:p14="http://schemas.microsoft.com/office/powerpoint/2010/main" val="387061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opernicus.eu/lv/node/1223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D0E15-C03A-4A61-9E4E-7882F2C9A382}" type="slidenum">
              <a:rPr lang="en-US" smtClean="0"/>
              <a:t>1</a:t>
            </a:fld>
            <a:endParaRPr lang="en-US" dirty="0"/>
          </a:p>
        </p:txBody>
      </p:sp>
    </p:spTree>
    <p:extLst>
      <p:ext uri="{BB962C8B-B14F-4D97-AF65-F5344CB8AC3E}">
        <p14:creationId xmlns:p14="http://schemas.microsoft.com/office/powerpoint/2010/main" val="290075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D0E15-C03A-4A61-9E4E-7882F2C9A382}" type="slidenum">
              <a:rPr lang="en-US" smtClean="0"/>
              <a:t>7</a:t>
            </a:fld>
            <a:endParaRPr lang="en-US" dirty="0"/>
          </a:p>
        </p:txBody>
      </p:sp>
    </p:spTree>
    <p:extLst>
      <p:ext uri="{BB962C8B-B14F-4D97-AF65-F5344CB8AC3E}">
        <p14:creationId xmlns:p14="http://schemas.microsoft.com/office/powerpoint/2010/main" val="206647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i="0" dirty="0">
                <a:solidFill>
                  <a:srgbClr val="1F1F1F"/>
                </a:solidFill>
                <a:effectLst/>
                <a:latin typeface="Google Sans"/>
                <a:hlinkClick r:id="rId3"/>
              </a:rPr>
            </a:br>
            <a:endParaRPr lang="en-US" dirty="0"/>
          </a:p>
        </p:txBody>
      </p:sp>
      <p:sp>
        <p:nvSpPr>
          <p:cNvPr id="4" name="Slide Number Placeholder 3"/>
          <p:cNvSpPr>
            <a:spLocks noGrp="1"/>
          </p:cNvSpPr>
          <p:nvPr>
            <p:ph type="sldNum" sz="quarter" idx="5"/>
          </p:nvPr>
        </p:nvSpPr>
        <p:spPr/>
        <p:txBody>
          <a:bodyPr/>
          <a:lstStyle/>
          <a:p>
            <a:fld id="{AD1D0E15-C03A-4A61-9E4E-7882F2C9A382}" type="slidenum">
              <a:rPr lang="en-US" smtClean="0"/>
              <a:t>8</a:t>
            </a:fld>
            <a:endParaRPr lang="en-US" dirty="0"/>
          </a:p>
        </p:txBody>
      </p:sp>
    </p:spTree>
    <p:extLst>
      <p:ext uri="{BB962C8B-B14F-4D97-AF65-F5344CB8AC3E}">
        <p14:creationId xmlns:p14="http://schemas.microsoft.com/office/powerpoint/2010/main" val="115792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D0E15-C03A-4A61-9E4E-7882F2C9A382}" type="slidenum">
              <a:rPr lang="en-US" smtClean="0"/>
              <a:t>12</a:t>
            </a:fld>
            <a:endParaRPr lang="en-US" dirty="0"/>
          </a:p>
        </p:txBody>
      </p:sp>
    </p:spTree>
    <p:extLst>
      <p:ext uri="{BB962C8B-B14F-4D97-AF65-F5344CB8AC3E}">
        <p14:creationId xmlns:p14="http://schemas.microsoft.com/office/powerpoint/2010/main" val="2606499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AD1D0E15-C03A-4A61-9E4E-7882F2C9A382}" type="slidenum">
              <a:rPr lang="en-US" smtClean="0"/>
              <a:t>18</a:t>
            </a:fld>
            <a:endParaRPr lang="en-US" dirty="0"/>
          </a:p>
        </p:txBody>
      </p:sp>
    </p:spTree>
    <p:extLst>
      <p:ext uri="{BB962C8B-B14F-4D97-AF65-F5344CB8AC3E}">
        <p14:creationId xmlns:p14="http://schemas.microsoft.com/office/powerpoint/2010/main" val="1991903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7"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752" y="3840480"/>
            <a:ext cx="8538844"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60604" y="3675887"/>
            <a:ext cx="5618988" cy="3182111"/>
          </a:xfrm>
          <a:prstGeom prst="rect">
            <a:avLst/>
          </a:prstGeom>
          <a:blipFill>
            <a:blip r:embed="rId2" cstate="print"/>
            <a:stretch>
              <a:fillRect/>
            </a:stretch>
          </a:blipFill>
        </p:spPr>
        <p:txBody>
          <a:bodyPr wrap="square" lIns="0" tIns="0" rIns="0" bIns="0" rtlCol="0">
            <a:spAutoFit/>
          </a:bodyPr>
          <a:lstStyle/>
          <a:p>
            <a:endParaRPr dirty="0"/>
          </a:p>
        </p:txBody>
      </p:sp>
      <p:sp>
        <p:nvSpPr>
          <p:cNvPr id="17" name="bk object 17"/>
          <p:cNvSpPr/>
          <p:nvPr/>
        </p:nvSpPr>
        <p:spPr>
          <a:xfrm>
            <a:off x="4279391" y="288036"/>
            <a:ext cx="5088636" cy="3922775"/>
          </a:xfrm>
          <a:prstGeom prst="rect">
            <a:avLst/>
          </a:prstGeom>
          <a:blipFill>
            <a:blip r:embed="rId3" cstate="print"/>
            <a:stretch>
              <a:fillRect/>
            </a:stretch>
          </a:blipFill>
        </p:spPr>
        <p:txBody>
          <a:bodyPr wrap="square" lIns="0" tIns="0" rIns="0" bIns="0" rtlCol="0">
            <a:spAutoFit/>
          </a:bodyPr>
          <a:lstStyle/>
          <a:p>
            <a:endParaRPr dirty="0"/>
          </a:p>
        </p:txBody>
      </p:sp>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974954" y="715779"/>
            <a:ext cx="490927" cy="565878"/>
          </a:xfrm>
          <a:prstGeom prst="rect">
            <a:avLst/>
          </a:prstGeom>
          <a:blipFill>
            <a:blip r:embed="rId2" cstate="print"/>
            <a:stretch>
              <a:fillRect/>
            </a:stretch>
          </a:blipFill>
        </p:spPr>
        <p:txBody>
          <a:bodyPr wrap="square" lIns="0" tIns="0" rIns="0" bIns="0" rtlCol="0">
            <a:spAutoFit/>
          </a:bodyPr>
          <a:lstStyle/>
          <a:p>
            <a:endParaRPr dirty="0"/>
          </a:p>
        </p:txBody>
      </p:sp>
      <p:sp>
        <p:nvSpPr>
          <p:cNvPr id="17" name="bk object 17"/>
          <p:cNvSpPr/>
          <p:nvPr/>
        </p:nvSpPr>
        <p:spPr>
          <a:xfrm>
            <a:off x="3642610" y="2300990"/>
            <a:ext cx="981855" cy="262327"/>
          </a:xfrm>
          <a:prstGeom prst="rect">
            <a:avLst/>
          </a:prstGeom>
          <a:blipFill>
            <a:blip r:embed="rId3" cstate="print"/>
            <a:stretch>
              <a:fillRect/>
            </a:stretch>
          </a:blipFill>
        </p:spPr>
        <p:txBody>
          <a:bodyPr wrap="square" lIns="0" tIns="0" rIns="0" bIns="0" rtlCol="0">
            <a:spAutoFit/>
          </a:bodyPr>
          <a:lstStyle/>
          <a:p>
            <a:endParaRPr dirty="0"/>
          </a:p>
        </p:txBody>
      </p:sp>
      <p:sp>
        <p:nvSpPr>
          <p:cNvPr id="18" name="bk object 18"/>
          <p:cNvSpPr/>
          <p:nvPr/>
        </p:nvSpPr>
        <p:spPr>
          <a:xfrm>
            <a:off x="3691327" y="2743200"/>
            <a:ext cx="966865" cy="524655"/>
          </a:xfrm>
          <a:prstGeom prst="rect">
            <a:avLst/>
          </a:prstGeom>
          <a:blipFill>
            <a:blip r:embed="rId4" cstate="print"/>
            <a:stretch>
              <a:fillRect/>
            </a:stretch>
          </a:blipFill>
        </p:spPr>
        <p:txBody>
          <a:bodyPr wrap="square" lIns="0" tIns="0" rIns="0" bIns="0" rtlCol="0">
            <a:spAutoFit/>
          </a:bodyPr>
          <a:lstStyle/>
          <a:p>
            <a:endParaRPr dirty="0"/>
          </a:p>
        </p:txBody>
      </p:sp>
      <p:sp>
        <p:nvSpPr>
          <p:cNvPr id="19" name="bk object 19"/>
          <p:cNvSpPr/>
          <p:nvPr/>
        </p:nvSpPr>
        <p:spPr>
          <a:xfrm>
            <a:off x="1851285" y="3132944"/>
            <a:ext cx="1746354" cy="966865"/>
          </a:xfrm>
          <a:prstGeom prst="rect">
            <a:avLst/>
          </a:prstGeom>
          <a:blipFill>
            <a:blip r:embed="rId5" cstate="print"/>
            <a:stretch>
              <a:fillRect/>
            </a:stretch>
          </a:blipFill>
        </p:spPr>
        <p:txBody>
          <a:bodyPr wrap="square" lIns="0" tIns="0" rIns="0" bIns="0" rtlCol="0">
            <a:spAutoFit/>
          </a:bodyPr>
          <a:lstStyle/>
          <a:p>
            <a:endParaRPr dirty="0"/>
          </a:p>
        </p:txBody>
      </p:sp>
      <p:sp>
        <p:nvSpPr>
          <p:cNvPr id="20" name="bk object 20"/>
          <p:cNvSpPr/>
          <p:nvPr/>
        </p:nvSpPr>
        <p:spPr>
          <a:xfrm>
            <a:off x="1877518" y="4253458"/>
            <a:ext cx="3575154" cy="1648918"/>
          </a:xfrm>
          <a:prstGeom prst="rect">
            <a:avLst/>
          </a:prstGeom>
          <a:blipFill>
            <a:blip r:embed="rId6" cstate="print"/>
            <a:stretch>
              <a:fillRect/>
            </a:stretch>
          </a:blipFill>
        </p:spPr>
        <p:txBody>
          <a:bodyPr wrap="square" lIns="0" tIns="0" rIns="0" bIns="0" rtlCol="0">
            <a:spAutoFit/>
          </a:bodyPr>
          <a:lstStyle/>
          <a:p>
            <a:endParaRPr dirty="0"/>
          </a:p>
        </p:txBody>
      </p:sp>
      <p:sp>
        <p:nvSpPr>
          <p:cNvPr id="21" name="bk object 21"/>
          <p:cNvSpPr/>
          <p:nvPr/>
        </p:nvSpPr>
        <p:spPr>
          <a:xfrm>
            <a:off x="7862341" y="936885"/>
            <a:ext cx="404734" cy="430967"/>
          </a:xfrm>
          <a:prstGeom prst="rect">
            <a:avLst/>
          </a:prstGeom>
          <a:blipFill>
            <a:blip r:embed="rId7" cstate="print"/>
            <a:stretch>
              <a:fillRect/>
            </a:stretch>
          </a:blipFill>
        </p:spPr>
        <p:txBody>
          <a:bodyPr wrap="square" lIns="0" tIns="0" rIns="0" bIns="0" rtlCol="0">
            <a:spAutoFit/>
          </a:bodyPr>
          <a:lstStyle/>
          <a:p>
            <a:endParaRPr dirty="0"/>
          </a:p>
        </p:txBody>
      </p:sp>
      <p:sp>
        <p:nvSpPr>
          <p:cNvPr id="22" name="bk object 22"/>
          <p:cNvSpPr/>
          <p:nvPr/>
        </p:nvSpPr>
        <p:spPr>
          <a:xfrm>
            <a:off x="7337685" y="2349707"/>
            <a:ext cx="1367852" cy="224852"/>
          </a:xfrm>
          <a:prstGeom prst="rect">
            <a:avLst/>
          </a:prstGeom>
          <a:blipFill>
            <a:blip r:embed="rId8" cstate="print"/>
            <a:stretch>
              <a:fillRect/>
            </a:stretch>
          </a:blipFill>
        </p:spPr>
        <p:txBody>
          <a:bodyPr wrap="square" lIns="0" tIns="0" rIns="0" bIns="0" rtlCol="0">
            <a:spAutoFit/>
          </a:bodyPr>
          <a:lstStyle/>
          <a:p>
            <a:endParaRPr dirty="0"/>
          </a:p>
        </p:txBody>
      </p:sp>
      <p:sp>
        <p:nvSpPr>
          <p:cNvPr id="23" name="bk object 23"/>
          <p:cNvSpPr/>
          <p:nvPr/>
        </p:nvSpPr>
        <p:spPr>
          <a:xfrm>
            <a:off x="6546953" y="3582649"/>
            <a:ext cx="2964304" cy="1600200"/>
          </a:xfrm>
          <a:prstGeom prst="rect">
            <a:avLst/>
          </a:prstGeom>
          <a:blipFill>
            <a:blip r:embed="rId9" cstate="print"/>
            <a:stretch>
              <a:fillRect/>
            </a:stretch>
          </a:blipFill>
        </p:spPr>
        <p:txBody>
          <a:bodyPr wrap="square" lIns="0" tIns="0" rIns="0" bIns="0" rtlCol="0">
            <a:spAutoFit/>
          </a:bodyPr>
          <a:lstStyle/>
          <a:p>
            <a:endParaRPr dirty="0"/>
          </a:p>
        </p:txBody>
      </p:sp>
      <p:sp>
        <p:nvSpPr>
          <p:cNvPr id="24" name="bk object 24"/>
          <p:cNvSpPr/>
          <p:nvPr/>
        </p:nvSpPr>
        <p:spPr>
          <a:xfrm>
            <a:off x="7472595" y="5763717"/>
            <a:ext cx="1101777" cy="116173"/>
          </a:xfrm>
          <a:prstGeom prst="rect">
            <a:avLst/>
          </a:prstGeom>
          <a:blipFill>
            <a:blip r:embed="rId10" cstate="print"/>
            <a:stretch>
              <a:fillRect/>
            </a:stretch>
          </a:blipFill>
        </p:spPr>
        <p:txBody>
          <a:bodyPr wrap="square" lIns="0" tIns="0" rIns="0" bIns="0" rtlCol="0">
            <a:spAutoFit/>
          </a:bodyPr>
          <a:lstStyle/>
          <a:p>
            <a:endParaRPr dirty="0"/>
          </a:p>
        </p:txBody>
      </p:sp>
      <p:sp>
        <p:nvSpPr>
          <p:cNvPr id="25" name="bk object 25"/>
          <p:cNvSpPr/>
          <p:nvPr/>
        </p:nvSpPr>
        <p:spPr>
          <a:xfrm>
            <a:off x="4721524" y="1439056"/>
            <a:ext cx="716280" cy="0"/>
          </a:xfrm>
          <a:custGeom>
            <a:avLst/>
            <a:gdLst/>
            <a:ahLst/>
            <a:cxnLst/>
            <a:rect l="l" t="t" r="r" b="b"/>
            <a:pathLst>
              <a:path w="716279">
                <a:moveTo>
                  <a:pt x="0" y="0"/>
                </a:moveTo>
                <a:lnTo>
                  <a:pt x="715722" y="0"/>
                </a:lnTo>
              </a:path>
            </a:pathLst>
          </a:custGeom>
          <a:ln w="14988">
            <a:solidFill>
              <a:srgbClr val="A3BCDB"/>
            </a:solidFill>
          </a:ln>
        </p:spPr>
        <p:txBody>
          <a:bodyPr wrap="square" lIns="0" tIns="0" rIns="0" bIns="0" rtlCol="0">
            <a:spAutoFit/>
          </a:bodyPr>
          <a:lstStyle/>
          <a:p>
            <a:endParaRPr dirty="0"/>
          </a:p>
        </p:txBody>
      </p:sp>
      <p:sp>
        <p:nvSpPr>
          <p:cNvPr id="26" name="bk object 26"/>
          <p:cNvSpPr/>
          <p:nvPr/>
        </p:nvSpPr>
        <p:spPr>
          <a:xfrm>
            <a:off x="3679790" y="3575154"/>
            <a:ext cx="967105" cy="0"/>
          </a:xfrm>
          <a:custGeom>
            <a:avLst/>
            <a:gdLst/>
            <a:ahLst/>
            <a:cxnLst/>
            <a:rect l="l" t="t" r="r" b="b"/>
            <a:pathLst>
              <a:path w="967104">
                <a:moveTo>
                  <a:pt x="0" y="0"/>
                </a:moveTo>
                <a:lnTo>
                  <a:pt x="966788" y="0"/>
                </a:lnTo>
              </a:path>
            </a:pathLst>
          </a:custGeom>
          <a:ln w="14988">
            <a:solidFill>
              <a:srgbClr val="AFA393"/>
            </a:solidFill>
          </a:ln>
        </p:spPr>
        <p:txBody>
          <a:bodyPr wrap="square" lIns="0" tIns="0" rIns="0" bIns="0" rtlCol="0">
            <a:spAutoFit/>
          </a:bodyPr>
          <a:lstStyle/>
          <a:p>
            <a:endParaRPr dirty="0"/>
          </a:p>
        </p:txBody>
      </p:sp>
      <p:sp>
        <p:nvSpPr>
          <p:cNvPr id="27" name="bk object 27"/>
          <p:cNvSpPr/>
          <p:nvPr/>
        </p:nvSpPr>
        <p:spPr>
          <a:xfrm>
            <a:off x="6117371" y="603354"/>
            <a:ext cx="0" cy="5633085"/>
          </a:xfrm>
          <a:custGeom>
            <a:avLst/>
            <a:gdLst/>
            <a:ahLst/>
            <a:cxnLst/>
            <a:rect l="l" t="t" r="r" b="b"/>
            <a:pathLst>
              <a:path h="5633085">
                <a:moveTo>
                  <a:pt x="0" y="5632554"/>
                </a:moveTo>
                <a:lnTo>
                  <a:pt x="0" y="0"/>
                </a:lnTo>
              </a:path>
            </a:pathLst>
          </a:custGeom>
          <a:ln w="18736">
            <a:solidFill>
              <a:srgbClr val="D8D8D8"/>
            </a:solidFill>
          </a:ln>
        </p:spPr>
        <p:txBody>
          <a:bodyPr wrap="square" lIns="0" tIns="0" rIns="0" bIns="0" rtlCol="0">
            <a:spAutoFit/>
          </a:bodyPr>
          <a:lstStyle/>
          <a:p>
            <a:endParaRPr dirty="0"/>
          </a:p>
        </p:txBody>
      </p:sp>
      <p:sp>
        <p:nvSpPr>
          <p:cNvPr id="28" name="bk object 28"/>
          <p:cNvSpPr/>
          <p:nvPr/>
        </p:nvSpPr>
        <p:spPr>
          <a:xfrm>
            <a:off x="6115498" y="6269635"/>
            <a:ext cx="3822700" cy="0"/>
          </a:xfrm>
          <a:custGeom>
            <a:avLst/>
            <a:gdLst/>
            <a:ahLst/>
            <a:cxnLst/>
            <a:rect l="l" t="t" r="r" b="b"/>
            <a:pathLst>
              <a:path w="3822700">
                <a:moveTo>
                  <a:pt x="0" y="0"/>
                </a:moveTo>
                <a:lnTo>
                  <a:pt x="3822185" y="0"/>
                </a:lnTo>
              </a:path>
            </a:pathLst>
          </a:custGeom>
          <a:ln w="7494">
            <a:solidFill>
              <a:srgbClr val="B3B3B3"/>
            </a:solidFill>
          </a:ln>
        </p:spPr>
        <p:txBody>
          <a:bodyPr wrap="square" lIns="0" tIns="0" rIns="0" bIns="0" rtlCol="0">
            <a:spAutoFit/>
          </a:bodyPr>
          <a:lstStyle/>
          <a:p>
            <a:endParaRPr dirty="0"/>
          </a:p>
        </p:txBody>
      </p:sp>
      <p:sp>
        <p:nvSpPr>
          <p:cNvPr id="29" name="bk object 29"/>
          <p:cNvSpPr/>
          <p:nvPr/>
        </p:nvSpPr>
        <p:spPr>
          <a:xfrm>
            <a:off x="9926442" y="584616"/>
            <a:ext cx="0" cy="5692775"/>
          </a:xfrm>
          <a:custGeom>
            <a:avLst/>
            <a:gdLst/>
            <a:ahLst/>
            <a:cxnLst/>
            <a:rect l="l" t="t" r="r" b="b"/>
            <a:pathLst>
              <a:path h="5692775">
                <a:moveTo>
                  <a:pt x="0" y="5692514"/>
                </a:moveTo>
                <a:lnTo>
                  <a:pt x="0" y="0"/>
                </a:lnTo>
              </a:path>
            </a:pathLst>
          </a:custGeom>
          <a:ln w="14988">
            <a:solidFill>
              <a:srgbClr val="C8C8C8"/>
            </a:solidFill>
          </a:ln>
        </p:spPr>
        <p:txBody>
          <a:bodyPr wrap="square" lIns="0" tIns="0" rIns="0" bIns="0" rtlCol="0">
            <a:spAutoFit/>
          </a:bodyPr>
          <a:lstStyle/>
          <a:p>
            <a:endParaRPr dirty="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30732" y="213105"/>
            <a:ext cx="10936884" cy="786130"/>
          </a:xfrm>
          <a:prstGeom prst="rect">
            <a:avLst/>
          </a:prstGeom>
        </p:spPr>
        <p:txBody>
          <a:bodyPr wrap="square" lIns="0" tIns="0" rIns="0" bIns="0">
            <a:spAutoFit/>
          </a:bodyPr>
          <a:lstStyle>
            <a:lvl1pPr>
              <a:defRPr sz="3200" b="1">
                <a:latin typeface="Arial"/>
                <a:cs typeface="Arial"/>
              </a:defRPr>
            </a:lvl1pPr>
          </a:lstStyle>
          <a:p>
            <a:endParaRPr/>
          </a:p>
        </p:txBody>
      </p:sp>
      <p:sp>
        <p:nvSpPr>
          <p:cNvPr id="3" name="Holder 3"/>
          <p:cNvSpPr>
            <a:spLocks noGrp="1"/>
          </p:cNvSpPr>
          <p:nvPr>
            <p:ph type="body" idx="1"/>
          </p:nvPr>
        </p:nvSpPr>
        <p:spPr>
          <a:xfrm>
            <a:off x="738200" y="1291082"/>
            <a:ext cx="10721949" cy="352869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1"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11/23/2023</a:t>
            </a:fld>
            <a:endParaRPr lang="en-US" dirty="0"/>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jpg"/><Relationship Id="rId3" Type="http://schemas.openxmlformats.org/officeDocument/2006/relationships/image" Target="../media/image55.jpg"/><Relationship Id="rId7" Type="http://schemas.openxmlformats.org/officeDocument/2006/relationships/image" Target="../media/image59.jpg"/><Relationship Id="rId12" Type="http://schemas.openxmlformats.org/officeDocument/2006/relationships/image" Target="../media/image64.jp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g"/><Relationship Id="rId10" Type="http://schemas.openxmlformats.org/officeDocument/2006/relationships/image" Target="../media/image62.jpg"/><Relationship Id="rId4" Type="http://schemas.openxmlformats.org/officeDocument/2006/relationships/image" Target="../media/image56.png"/><Relationship Id="rId9"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jpg"/><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hyperlink" Target="http://www.gdacs.org/Cyclones/report.aspx?eventt" TargetMode="External"/><Relationship Id="rId4"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0059" y="114300"/>
            <a:ext cx="1563624" cy="1421891"/>
          </a:xfrm>
          <a:prstGeom prst="rect">
            <a:avLst/>
          </a:prstGeom>
          <a:blipFill>
            <a:blip r:embed="rId3" cstate="print"/>
            <a:stretch>
              <a:fillRect/>
            </a:stretch>
          </a:blipFill>
        </p:spPr>
        <p:txBody>
          <a:bodyPr wrap="square" lIns="0" tIns="0" rIns="0" bIns="0" rtlCol="0">
            <a:spAutoFit/>
          </a:bodyPr>
          <a:lstStyle/>
          <a:p>
            <a:endParaRPr dirty="0"/>
          </a:p>
        </p:txBody>
      </p:sp>
      <p:sp>
        <p:nvSpPr>
          <p:cNvPr id="3" name="object 3"/>
          <p:cNvSpPr/>
          <p:nvPr/>
        </p:nvSpPr>
        <p:spPr>
          <a:xfrm>
            <a:off x="2738627" y="310895"/>
            <a:ext cx="3259836" cy="1019555"/>
          </a:xfrm>
          <a:prstGeom prst="rect">
            <a:avLst/>
          </a:prstGeom>
          <a:blipFill>
            <a:blip r:embed="rId4" cstate="print"/>
            <a:stretch>
              <a:fillRect/>
            </a:stretch>
          </a:blipFill>
        </p:spPr>
        <p:txBody>
          <a:bodyPr wrap="square" lIns="0" tIns="0" rIns="0" bIns="0" rtlCol="0">
            <a:spAutoFit/>
          </a:bodyPr>
          <a:lstStyle/>
          <a:p>
            <a:endParaRPr dirty="0"/>
          </a:p>
        </p:txBody>
      </p:sp>
      <p:sp>
        <p:nvSpPr>
          <p:cNvPr id="4" name="object 4"/>
          <p:cNvSpPr/>
          <p:nvPr/>
        </p:nvSpPr>
        <p:spPr>
          <a:xfrm>
            <a:off x="6569964" y="265175"/>
            <a:ext cx="3081527" cy="1065276"/>
          </a:xfrm>
          <a:prstGeom prst="rect">
            <a:avLst/>
          </a:prstGeom>
          <a:blipFill>
            <a:blip r:embed="rId5" cstate="print"/>
            <a:stretch>
              <a:fillRect/>
            </a:stretch>
          </a:blipFill>
        </p:spPr>
        <p:txBody>
          <a:bodyPr wrap="square" lIns="0" tIns="0" rIns="0" bIns="0" rtlCol="0">
            <a:spAutoFit/>
          </a:bodyPr>
          <a:lstStyle/>
          <a:p>
            <a:endParaRPr dirty="0"/>
          </a:p>
        </p:txBody>
      </p:sp>
      <p:sp>
        <p:nvSpPr>
          <p:cNvPr id="5" name="object 5"/>
          <p:cNvSpPr/>
          <p:nvPr/>
        </p:nvSpPr>
        <p:spPr>
          <a:xfrm>
            <a:off x="9989819" y="114300"/>
            <a:ext cx="1719072" cy="1408176"/>
          </a:xfrm>
          <a:prstGeom prst="rect">
            <a:avLst/>
          </a:prstGeom>
          <a:blipFill>
            <a:blip r:embed="rId6" cstate="print"/>
            <a:stretch>
              <a:fillRect/>
            </a:stretch>
          </a:blipFill>
        </p:spPr>
        <p:txBody>
          <a:bodyPr wrap="square" lIns="0" tIns="0" rIns="0" bIns="0" rtlCol="0">
            <a:spAutoFit/>
          </a:bodyPr>
          <a:lstStyle/>
          <a:p>
            <a:endParaRPr dirty="0"/>
          </a:p>
        </p:txBody>
      </p:sp>
      <p:sp>
        <p:nvSpPr>
          <p:cNvPr id="6" name="object 6"/>
          <p:cNvSpPr txBox="1"/>
          <p:nvPr/>
        </p:nvSpPr>
        <p:spPr>
          <a:xfrm>
            <a:off x="528636" y="3244015"/>
            <a:ext cx="11134725" cy="666849"/>
          </a:xfrm>
          <a:prstGeom prst="rect">
            <a:avLst/>
          </a:prstGeom>
        </p:spPr>
        <p:txBody>
          <a:bodyPr vert="horz" wrap="square" lIns="0" tIns="0" rIns="0" bIns="0" rtlCol="0">
            <a:spAutoFit/>
          </a:bodyPr>
          <a:lstStyle/>
          <a:p>
            <a:pPr marL="181610" marR="6350" algn="ctr">
              <a:lnSpc>
                <a:spcPts val="2590"/>
              </a:lnSpc>
            </a:pPr>
            <a:r>
              <a:rPr sz="2600" b="1" spc="-140" dirty="0">
                <a:solidFill>
                  <a:srgbClr val="1F3863"/>
                </a:solidFill>
                <a:latin typeface="Roboto" panose="02000000000000000000" pitchFamily="2" charset="0"/>
                <a:ea typeface="Roboto" panose="02000000000000000000" pitchFamily="2" charset="0"/>
                <a:cs typeface="Arial"/>
              </a:rPr>
              <a:t>S</a:t>
            </a:r>
            <a:r>
              <a:rPr sz="2600" b="1" spc="-35" dirty="0">
                <a:solidFill>
                  <a:srgbClr val="1F3863"/>
                </a:solidFill>
                <a:latin typeface="Roboto" panose="02000000000000000000" pitchFamily="2" charset="0"/>
                <a:ea typeface="Roboto" panose="02000000000000000000" pitchFamily="2" charset="0"/>
                <a:cs typeface="Arial"/>
              </a:rPr>
              <a:t>a</a:t>
            </a:r>
            <a:r>
              <a:rPr sz="2600" b="1" spc="-5" dirty="0">
                <a:solidFill>
                  <a:srgbClr val="1F3863"/>
                </a:solidFill>
                <a:latin typeface="Roboto" panose="02000000000000000000" pitchFamily="2" charset="0"/>
                <a:ea typeface="Roboto" panose="02000000000000000000" pitchFamily="2" charset="0"/>
                <a:cs typeface="Arial"/>
              </a:rPr>
              <a:t>t</a:t>
            </a:r>
            <a:r>
              <a:rPr sz="2600" b="1" spc="-40" dirty="0">
                <a:solidFill>
                  <a:srgbClr val="1F3863"/>
                </a:solidFill>
                <a:latin typeface="Roboto" panose="02000000000000000000" pitchFamily="2" charset="0"/>
                <a:ea typeface="Roboto" panose="02000000000000000000" pitchFamily="2" charset="0"/>
                <a:cs typeface="Arial"/>
              </a:rPr>
              <a:t>el</a:t>
            </a:r>
            <a:r>
              <a:rPr sz="2600" b="1" spc="-20" dirty="0">
                <a:solidFill>
                  <a:srgbClr val="1F3863"/>
                </a:solidFill>
                <a:latin typeface="Roboto" panose="02000000000000000000" pitchFamily="2" charset="0"/>
                <a:ea typeface="Roboto" panose="02000000000000000000" pitchFamily="2" charset="0"/>
                <a:cs typeface="Arial"/>
              </a:rPr>
              <a:t>l</a:t>
            </a:r>
            <a:r>
              <a:rPr sz="2600" b="1" spc="-30" dirty="0">
                <a:solidFill>
                  <a:srgbClr val="1F3863"/>
                </a:solidFill>
                <a:latin typeface="Roboto" panose="02000000000000000000" pitchFamily="2" charset="0"/>
                <a:ea typeface="Roboto" panose="02000000000000000000" pitchFamily="2" charset="0"/>
                <a:cs typeface="Arial"/>
              </a:rPr>
              <a:t>i</a:t>
            </a:r>
            <a:r>
              <a:rPr sz="2600" b="1" spc="20" dirty="0">
                <a:solidFill>
                  <a:srgbClr val="1F3863"/>
                </a:solidFill>
                <a:latin typeface="Roboto" panose="02000000000000000000" pitchFamily="2" charset="0"/>
                <a:ea typeface="Roboto" panose="02000000000000000000" pitchFamily="2" charset="0"/>
                <a:cs typeface="Arial"/>
              </a:rPr>
              <a:t>t</a:t>
            </a:r>
            <a:r>
              <a:rPr sz="2600" b="1" spc="-40" dirty="0">
                <a:solidFill>
                  <a:srgbClr val="1F3863"/>
                </a:solidFill>
                <a:latin typeface="Roboto" panose="02000000000000000000" pitchFamily="2" charset="0"/>
                <a:ea typeface="Roboto" panose="02000000000000000000" pitchFamily="2" charset="0"/>
                <a:cs typeface="Arial"/>
              </a:rPr>
              <a:t>e</a:t>
            </a:r>
            <a:r>
              <a:rPr sz="2600" b="1" spc="-135" dirty="0">
                <a:solidFill>
                  <a:srgbClr val="1F3863"/>
                </a:solidFill>
                <a:latin typeface="Roboto" panose="02000000000000000000" pitchFamily="2" charset="0"/>
                <a:ea typeface="Roboto" panose="02000000000000000000" pitchFamily="2" charset="0"/>
                <a:cs typeface="Arial"/>
              </a:rPr>
              <a:t> </a:t>
            </a:r>
            <a:r>
              <a:rPr sz="2600" b="1" spc="-85" dirty="0">
                <a:solidFill>
                  <a:srgbClr val="1F3863"/>
                </a:solidFill>
                <a:latin typeface="Roboto" panose="02000000000000000000" pitchFamily="2" charset="0"/>
                <a:ea typeface="Roboto" panose="02000000000000000000" pitchFamily="2" charset="0"/>
                <a:cs typeface="Arial"/>
              </a:rPr>
              <a:t>Remo</a:t>
            </a:r>
            <a:r>
              <a:rPr sz="2600" b="1" spc="-35" dirty="0">
                <a:solidFill>
                  <a:srgbClr val="1F3863"/>
                </a:solidFill>
                <a:latin typeface="Roboto" panose="02000000000000000000" pitchFamily="2" charset="0"/>
                <a:ea typeface="Roboto" panose="02000000000000000000" pitchFamily="2" charset="0"/>
                <a:cs typeface="Arial"/>
              </a:rPr>
              <a:t>t</a:t>
            </a:r>
            <a:r>
              <a:rPr sz="2600" b="1" spc="-40" dirty="0">
                <a:solidFill>
                  <a:srgbClr val="1F3863"/>
                </a:solidFill>
                <a:latin typeface="Roboto" panose="02000000000000000000" pitchFamily="2" charset="0"/>
                <a:ea typeface="Roboto" panose="02000000000000000000" pitchFamily="2" charset="0"/>
                <a:cs typeface="Arial"/>
              </a:rPr>
              <a:t>e</a:t>
            </a:r>
            <a:r>
              <a:rPr sz="2600" b="1" spc="-135" dirty="0">
                <a:solidFill>
                  <a:srgbClr val="1F3863"/>
                </a:solidFill>
                <a:latin typeface="Roboto" panose="02000000000000000000" pitchFamily="2" charset="0"/>
                <a:ea typeface="Roboto" panose="02000000000000000000" pitchFamily="2" charset="0"/>
                <a:cs typeface="Arial"/>
              </a:rPr>
              <a:t> </a:t>
            </a:r>
            <a:r>
              <a:rPr sz="2600" b="1" spc="-140" dirty="0">
                <a:solidFill>
                  <a:srgbClr val="1F3863"/>
                </a:solidFill>
                <a:latin typeface="Roboto" panose="02000000000000000000" pitchFamily="2" charset="0"/>
                <a:ea typeface="Roboto" panose="02000000000000000000" pitchFamily="2" charset="0"/>
                <a:cs typeface="Arial"/>
              </a:rPr>
              <a:t>S</a:t>
            </a:r>
            <a:r>
              <a:rPr sz="2600" b="1" spc="-80" dirty="0">
                <a:solidFill>
                  <a:srgbClr val="1F3863"/>
                </a:solidFill>
                <a:latin typeface="Roboto" panose="02000000000000000000" pitchFamily="2" charset="0"/>
                <a:ea typeface="Roboto" panose="02000000000000000000" pitchFamily="2" charset="0"/>
                <a:cs typeface="Arial"/>
              </a:rPr>
              <a:t>e</a:t>
            </a:r>
            <a:r>
              <a:rPr sz="2600" b="1" spc="-85" dirty="0">
                <a:solidFill>
                  <a:srgbClr val="1F3863"/>
                </a:solidFill>
                <a:latin typeface="Roboto" panose="02000000000000000000" pitchFamily="2" charset="0"/>
                <a:ea typeface="Roboto" panose="02000000000000000000" pitchFamily="2" charset="0"/>
                <a:cs typeface="Arial"/>
              </a:rPr>
              <a:t>n</a:t>
            </a:r>
            <a:r>
              <a:rPr sz="2600" b="1" spc="-130" dirty="0">
                <a:solidFill>
                  <a:srgbClr val="1F3863"/>
                </a:solidFill>
                <a:latin typeface="Roboto" panose="02000000000000000000" pitchFamily="2" charset="0"/>
                <a:ea typeface="Roboto" panose="02000000000000000000" pitchFamily="2" charset="0"/>
                <a:cs typeface="Arial"/>
              </a:rPr>
              <a:t>s</a:t>
            </a:r>
            <a:r>
              <a:rPr sz="2600" b="1" spc="-30" dirty="0">
                <a:solidFill>
                  <a:srgbClr val="1F3863"/>
                </a:solidFill>
                <a:latin typeface="Roboto" panose="02000000000000000000" pitchFamily="2" charset="0"/>
                <a:ea typeface="Roboto" panose="02000000000000000000" pitchFamily="2" charset="0"/>
                <a:cs typeface="Arial"/>
              </a:rPr>
              <a:t>i</a:t>
            </a:r>
            <a:r>
              <a:rPr sz="2600" b="1" spc="-110" dirty="0">
                <a:solidFill>
                  <a:srgbClr val="1F3863"/>
                </a:solidFill>
                <a:latin typeface="Roboto" panose="02000000000000000000" pitchFamily="2" charset="0"/>
                <a:ea typeface="Roboto" panose="02000000000000000000" pitchFamily="2" charset="0"/>
                <a:cs typeface="Arial"/>
              </a:rPr>
              <a:t>n</a:t>
            </a:r>
            <a:r>
              <a:rPr sz="2600" b="1" spc="-85" dirty="0">
                <a:solidFill>
                  <a:srgbClr val="1F3863"/>
                </a:solidFill>
                <a:latin typeface="Roboto" panose="02000000000000000000" pitchFamily="2" charset="0"/>
                <a:ea typeface="Roboto" panose="02000000000000000000" pitchFamily="2" charset="0"/>
                <a:cs typeface="Arial"/>
              </a:rPr>
              <a:t>g</a:t>
            </a:r>
            <a:r>
              <a:rPr sz="2600" b="1" spc="125" dirty="0">
                <a:solidFill>
                  <a:srgbClr val="1F3863"/>
                </a:solidFill>
                <a:latin typeface="Roboto" panose="02000000000000000000" pitchFamily="2" charset="0"/>
                <a:ea typeface="Roboto" panose="02000000000000000000" pitchFamily="2" charset="0"/>
                <a:cs typeface="Arial"/>
              </a:rPr>
              <a:t>-</a:t>
            </a:r>
            <a:r>
              <a:rPr sz="2600" b="1" spc="-114" dirty="0">
                <a:solidFill>
                  <a:srgbClr val="1F3863"/>
                </a:solidFill>
                <a:latin typeface="Roboto" panose="02000000000000000000" pitchFamily="2" charset="0"/>
                <a:ea typeface="Roboto" panose="02000000000000000000" pitchFamily="2" charset="0"/>
                <a:cs typeface="Arial"/>
              </a:rPr>
              <a:t>b</a:t>
            </a:r>
            <a:r>
              <a:rPr sz="2600" b="1" spc="-85" dirty="0">
                <a:solidFill>
                  <a:srgbClr val="1F3863"/>
                </a:solidFill>
                <a:latin typeface="Roboto" panose="02000000000000000000" pitchFamily="2" charset="0"/>
                <a:ea typeface="Roboto" panose="02000000000000000000" pitchFamily="2" charset="0"/>
                <a:cs typeface="Arial"/>
              </a:rPr>
              <a:t>a</a:t>
            </a:r>
            <a:r>
              <a:rPr sz="2600" b="1" spc="-90" dirty="0">
                <a:solidFill>
                  <a:srgbClr val="1F3863"/>
                </a:solidFill>
                <a:latin typeface="Roboto" panose="02000000000000000000" pitchFamily="2" charset="0"/>
                <a:ea typeface="Roboto" panose="02000000000000000000" pitchFamily="2" charset="0"/>
                <a:cs typeface="Arial"/>
              </a:rPr>
              <a:t>s</a:t>
            </a:r>
            <a:r>
              <a:rPr sz="2600" b="1" spc="-85" dirty="0">
                <a:solidFill>
                  <a:srgbClr val="1F3863"/>
                </a:solidFill>
                <a:latin typeface="Roboto" panose="02000000000000000000" pitchFamily="2" charset="0"/>
                <a:ea typeface="Roboto" panose="02000000000000000000" pitchFamily="2" charset="0"/>
                <a:cs typeface="Arial"/>
              </a:rPr>
              <a:t>e</a:t>
            </a:r>
            <a:r>
              <a:rPr sz="2600" b="1" spc="-90" dirty="0">
                <a:solidFill>
                  <a:srgbClr val="1F3863"/>
                </a:solidFill>
                <a:latin typeface="Roboto" panose="02000000000000000000" pitchFamily="2" charset="0"/>
                <a:ea typeface="Roboto" panose="02000000000000000000" pitchFamily="2" charset="0"/>
                <a:cs typeface="Arial"/>
              </a:rPr>
              <a:t>d </a:t>
            </a:r>
            <a:r>
              <a:rPr sz="2600" b="1" spc="-145" dirty="0">
                <a:solidFill>
                  <a:srgbClr val="1F3863"/>
                </a:solidFill>
                <a:latin typeface="Roboto" panose="02000000000000000000" pitchFamily="2" charset="0"/>
                <a:ea typeface="Roboto" panose="02000000000000000000" pitchFamily="2" charset="0"/>
                <a:cs typeface="Arial"/>
              </a:rPr>
              <a:t>F</a:t>
            </a:r>
            <a:r>
              <a:rPr sz="2600" b="1" spc="-30" dirty="0">
                <a:solidFill>
                  <a:srgbClr val="1F3863"/>
                </a:solidFill>
                <a:latin typeface="Roboto" panose="02000000000000000000" pitchFamily="2" charset="0"/>
                <a:ea typeface="Roboto" panose="02000000000000000000" pitchFamily="2" charset="0"/>
                <a:cs typeface="Arial"/>
              </a:rPr>
              <a:t>l</a:t>
            </a:r>
            <a:r>
              <a:rPr sz="2600" b="1" spc="-120" dirty="0">
                <a:solidFill>
                  <a:srgbClr val="1F3863"/>
                </a:solidFill>
                <a:latin typeface="Roboto" panose="02000000000000000000" pitchFamily="2" charset="0"/>
                <a:ea typeface="Roboto" panose="02000000000000000000" pitchFamily="2" charset="0"/>
                <a:cs typeface="Arial"/>
              </a:rPr>
              <a:t>ood</a:t>
            </a:r>
            <a:r>
              <a:rPr sz="2600" b="1" spc="-160" dirty="0">
                <a:solidFill>
                  <a:srgbClr val="1F3863"/>
                </a:solidFill>
                <a:latin typeface="Roboto" panose="02000000000000000000" pitchFamily="2" charset="0"/>
                <a:ea typeface="Roboto" panose="02000000000000000000" pitchFamily="2" charset="0"/>
                <a:cs typeface="Arial"/>
              </a:rPr>
              <a:t> </a:t>
            </a:r>
            <a:r>
              <a:rPr sz="2600" b="1" spc="-165" dirty="0">
                <a:solidFill>
                  <a:srgbClr val="1F3863"/>
                </a:solidFill>
                <a:latin typeface="Roboto" panose="02000000000000000000" pitchFamily="2" charset="0"/>
                <a:ea typeface="Roboto" panose="02000000000000000000" pitchFamily="2" charset="0"/>
                <a:cs typeface="Arial"/>
              </a:rPr>
              <a:t>D</a:t>
            </a:r>
            <a:r>
              <a:rPr sz="2600" b="1" spc="-30" dirty="0">
                <a:solidFill>
                  <a:srgbClr val="1F3863"/>
                </a:solidFill>
                <a:latin typeface="Roboto" panose="02000000000000000000" pitchFamily="2" charset="0"/>
                <a:ea typeface="Roboto" panose="02000000000000000000" pitchFamily="2" charset="0"/>
                <a:cs typeface="Arial"/>
              </a:rPr>
              <a:t>i</a:t>
            </a:r>
            <a:r>
              <a:rPr sz="2600" b="1" spc="-130" dirty="0">
                <a:solidFill>
                  <a:srgbClr val="1F3863"/>
                </a:solidFill>
                <a:latin typeface="Roboto" panose="02000000000000000000" pitchFamily="2" charset="0"/>
                <a:ea typeface="Roboto" panose="02000000000000000000" pitchFamily="2" charset="0"/>
                <a:cs typeface="Arial"/>
              </a:rPr>
              <a:t>s</a:t>
            </a:r>
            <a:r>
              <a:rPr sz="2600" b="1" spc="-85" dirty="0">
                <a:solidFill>
                  <a:srgbClr val="1F3863"/>
                </a:solidFill>
                <a:latin typeface="Roboto" panose="02000000000000000000" pitchFamily="2" charset="0"/>
                <a:ea typeface="Roboto" panose="02000000000000000000" pitchFamily="2" charset="0"/>
                <a:cs typeface="Arial"/>
              </a:rPr>
              <a:t>a</a:t>
            </a:r>
            <a:r>
              <a:rPr sz="2600" b="1" spc="-90" dirty="0">
                <a:solidFill>
                  <a:srgbClr val="1F3863"/>
                </a:solidFill>
                <a:latin typeface="Roboto" panose="02000000000000000000" pitchFamily="2" charset="0"/>
                <a:ea typeface="Roboto" panose="02000000000000000000" pitchFamily="2" charset="0"/>
                <a:cs typeface="Arial"/>
              </a:rPr>
              <a:t>s</a:t>
            </a:r>
            <a:r>
              <a:rPr sz="2600" b="1" spc="20" dirty="0">
                <a:solidFill>
                  <a:srgbClr val="1F3863"/>
                </a:solidFill>
                <a:latin typeface="Roboto" panose="02000000000000000000" pitchFamily="2" charset="0"/>
                <a:ea typeface="Roboto" panose="02000000000000000000" pitchFamily="2" charset="0"/>
                <a:cs typeface="Arial"/>
              </a:rPr>
              <a:t>t</a:t>
            </a:r>
            <a:r>
              <a:rPr sz="2600" b="1" spc="-50" dirty="0">
                <a:solidFill>
                  <a:srgbClr val="1F3863"/>
                </a:solidFill>
                <a:latin typeface="Roboto" panose="02000000000000000000" pitchFamily="2" charset="0"/>
                <a:ea typeface="Roboto" panose="02000000000000000000" pitchFamily="2" charset="0"/>
                <a:cs typeface="Arial"/>
              </a:rPr>
              <a:t>er</a:t>
            </a:r>
            <a:r>
              <a:rPr sz="2600" b="1" spc="-125" dirty="0">
                <a:solidFill>
                  <a:srgbClr val="1F3863"/>
                </a:solidFill>
                <a:latin typeface="Roboto" panose="02000000000000000000" pitchFamily="2" charset="0"/>
                <a:ea typeface="Roboto" panose="02000000000000000000" pitchFamily="2" charset="0"/>
                <a:cs typeface="Arial"/>
              </a:rPr>
              <a:t> </a:t>
            </a:r>
            <a:r>
              <a:rPr sz="2600" b="1" spc="110" dirty="0">
                <a:solidFill>
                  <a:srgbClr val="1F3863"/>
                </a:solidFill>
                <a:latin typeface="Roboto" panose="02000000000000000000" pitchFamily="2" charset="0"/>
                <a:ea typeface="Roboto" panose="02000000000000000000" pitchFamily="2" charset="0"/>
                <a:cs typeface="Arial"/>
              </a:rPr>
              <a:t>M</a:t>
            </a:r>
            <a:r>
              <a:rPr sz="2600" b="1" spc="-120" dirty="0">
                <a:solidFill>
                  <a:srgbClr val="1F3863"/>
                </a:solidFill>
                <a:latin typeface="Roboto" panose="02000000000000000000" pitchFamily="2" charset="0"/>
                <a:ea typeface="Roboto" panose="02000000000000000000" pitchFamily="2" charset="0"/>
                <a:cs typeface="Arial"/>
              </a:rPr>
              <a:t>o</a:t>
            </a:r>
            <a:r>
              <a:rPr sz="2600" b="1" spc="-110" dirty="0">
                <a:solidFill>
                  <a:srgbClr val="1F3863"/>
                </a:solidFill>
                <a:latin typeface="Roboto" panose="02000000000000000000" pitchFamily="2" charset="0"/>
                <a:ea typeface="Roboto" panose="02000000000000000000" pitchFamily="2" charset="0"/>
                <a:cs typeface="Arial"/>
              </a:rPr>
              <a:t>n</a:t>
            </a:r>
            <a:r>
              <a:rPr sz="2600" b="1" spc="-30" dirty="0">
                <a:solidFill>
                  <a:srgbClr val="1F3863"/>
                </a:solidFill>
                <a:latin typeface="Roboto" panose="02000000000000000000" pitchFamily="2" charset="0"/>
                <a:ea typeface="Roboto" panose="02000000000000000000" pitchFamily="2" charset="0"/>
                <a:cs typeface="Arial"/>
              </a:rPr>
              <a:t>i</a:t>
            </a:r>
            <a:r>
              <a:rPr sz="2600" b="1" spc="20" dirty="0">
                <a:solidFill>
                  <a:srgbClr val="1F3863"/>
                </a:solidFill>
                <a:latin typeface="Roboto" panose="02000000000000000000" pitchFamily="2" charset="0"/>
                <a:ea typeface="Roboto" panose="02000000000000000000" pitchFamily="2" charset="0"/>
                <a:cs typeface="Arial"/>
              </a:rPr>
              <a:t>t</a:t>
            </a:r>
            <a:r>
              <a:rPr sz="2600" b="1" spc="-120" dirty="0">
                <a:solidFill>
                  <a:srgbClr val="1F3863"/>
                </a:solidFill>
                <a:latin typeface="Roboto" panose="02000000000000000000" pitchFamily="2" charset="0"/>
                <a:ea typeface="Roboto" panose="02000000000000000000" pitchFamily="2" charset="0"/>
                <a:cs typeface="Arial"/>
              </a:rPr>
              <a:t>o</a:t>
            </a:r>
            <a:r>
              <a:rPr sz="2600" b="1" spc="-50" dirty="0">
                <a:solidFill>
                  <a:srgbClr val="1F3863"/>
                </a:solidFill>
                <a:latin typeface="Roboto" panose="02000000000000000000" pitchFamily="2" charset="0"/>
                <a:ea typeface="Roboto" panose="02000000000000000000" pitchFamily="2" charset="0"/>
                <a:cs typeface="Arial"/>
              </a:rPr>
              <a:t>r</a:t>
            </a:r>
            <a:r>
              <a:rPr sz="2600" b="1" spc="-30" dirty="0">
                <a:solidFill>
                  <a:srgbClr val="1F3863"/>
                </a:solidFill>
                <a:latin typeface="Roboto" panose="02000000000000000000" pitchFamily="2" charset="0"/>
                <a:ea typeface="Roboto" panose="02000000000000000000" pitchFamily="2" charset="0"/>
                <a:cs typeface="Arial"/>
              </a:rPr>
              <a:t>i</a:t>
            </a:r>
            <a:r>
              <a:rPr sz="2600" b="1" spc="-145" dirty="0">
                <a:solidFill>
                  <a:srgbClr val="1F3863"/>
                </a:solidFill>
                <a:latin typeface="Roboto" panose="02000000000000000000" pitchFamily="2" charset="0"/>
                <a:ea typeface="Roboto" panose="02000000000000000000" pitchFamily="2" charset="0"/>
                <a:cs typeface="Arial"/>
              </a:rPr>
              <a:t>n</a:t>
            </a:r>
            <a:r>
              <a:rPr sz="2600" b="1" spc="-105" dirty="0">
                <a:solidFill>
                  <a:srgbClr val="1F3863"/>
                </a:solidFill>
                <a:latin typeface="Roboto" panose="02000000000000000000" pitchFamily="2" charset="0"/>
                <a:ea typeface="Roboto" panose="02000000000000000000" pitchFamily="2" charset="0"/>
                <a:cs typeface="Arial"/>
              </a:rPr>
              <a:t>g</a:t>
            </a:r>
            <a:r>
              <a:rPr sz="2600" b="1" spc="-175" dirty="0">
                <a:solidFill>
                  <a:srgbClr val="1F3863"/>
                </a:solidFill>
                <a:latin typeface="Roboto" panose="02000000000000000000" pitchFamily="2" charset="0"/>
                <a:ea typeface="Roboto" panose="02000000000000000000" pitchFamily="2" charset="0"/>
                <a:cs typeface="Arial"/>
              </a:rPr>
              <a:t> </a:t>
            </a:r>
            <a:r>
              <a:rPr sz="2600" b="1" spc="-20" dirty="0">
                <a:solidFill>
                  <a:srgbClr val="1F3863"/>
                </a:solidFill>
                <a:latin typeface="Roboto" panose="02000000000000000000" pitchFamily="2" charset="0"/>
                <a:ea typeface="Roboto" panose="02000000000000000000" pitchFamily="2" charset="0"/>
                <a:cs typeface="Arial"/>
              </a:rPr>
              <a:t>affec</a:t>
            </a:r>
            <a:r>
              <a:rPr sz="2600" b="1" spc="0" dirty="0">
                <a:solidFill>
                  <a:srgbClr val="1F3863"/>
                </a:solidFill>
                <a:latin typeface="Roboto" panose="02000000000000000000" pitchFamily="2" charset="0"/>
                <a:ea typeface="Roboto" panose="02000000000000000000" pitchFamily="2" charset="0"/>
                <a:cs typeface="Arial"/>
              </a:rPr>
              <a:t>t</a:t>
            </a:r>
            <a:r>
              <a:rPr sz="2600" b="1" spc="-85" dirty="0">
                <a:solidFill>
                  <a:srgbClr val="1F3863"/>
                </a:solidFill>
                <a:latin typeface="Roboto" panose="02000000000000000000" pitchFamily="2" charset="0"/>
                <a:ea typeface="Roboto" panose="02000000000000000000" pitchFamily="2" charset="0"/>
                <a:cs typeface="Arial"/>
              </a:rPr>
              <a:t>e</a:t>
            </a:r>
            <a:r>
              <a:rPr sz="2600" b="1" spc="-90" dirty="0">
                <a:solidFill>
                  <a:srgbClr val="1F3863"/>
                </a:solidFill>
                <a:latin typeface="Roboto" panose="02000000000000000000" pitchFamily="2" charset="0"/>
                <a:ea typeface="Roboto" panose="02000000000000000000" pitchFamily="2" charset="0"/>
                <a:cs typeface="Arial"/>
              </a:rPr>
              <a:t>d</a:t>
            </a:r>
            <a:r>
              <a:rPr sz="2600" b="1" spc="-125" dirty="0">
                <a:solidFill>
                  <a:srgbClr val="1F3863"/>
                </a:solidFill>
                <a:latin typeface="Roboto" panose="02000000000000000000" pitchFamily="2" charset="0"/>
                <a:ea typeface="Roboto" panose="02000000000000000000" pitchFamily="2" charset="0"/>
                <a:cs typeface="Arial"/>
              </a:rPr>
              <a:t> </a:t>
            </a:r>
            <a:r>
              <a:rPr sz="2600" b="1" spc="-114" dirty="0">
                <a:solidFill>
                  <a:srgbClr val="1F3863"/>
                </a:solidFill>
                <a:latin typeface="Roboto" panose="02000000000000000000" pitchFamily="2" charset="0"/>
                <a:ea typeface="Roboto" panose="02000000000000000000" pitchFamily="2" charset="0"/>
                <a:cs typeface="Arial"/>
              </a:rPr>
              <a:t>b</a:t>
            </a:r>
            <a:r>
              <a:rPr sz="2600" b="1" spc="-135" dirty="0">
                <a:solidFill>
                  <a:srgbClr val="1F3863"/>
                </a:solidFill>
                <a:latin typeface="Roboto" panose="02000000000000000000" pitchFamily="2" charset="0"/>
                <a:ea typeface="Roboto" panose="02000000000000000000" pitchFamily="2" charset="0"/>
                <a:cs typeface="Arial"/>
              </a:rPr>
              <a:t>y</a:t>
            </a:r>
            <a:r>
              <a:rPr sz="2600" b="1" spc="-85" dirty="0">
                <a:solidFill>
                  <a:srgbClr val="1F3863"/>
                </a:solidFill>
                <a:latin typeface="Roboto" panose="02000000000000000000" pitchFamily="2" charset="0"/>
                <a:ea typeface="Roboto" panose="02000000000000000000" pitchFamily="2" charset="0"/>
                <a:cs typeface="Arial"/>
              </a:rPr>
              <a:t> </a:t>
            </a:r>
            <a:r>
              <a:rPr sz="2600" b="1" spc="25" dirty="0">
                <a:solidFill>
                  <a:srgbClr val="1F3863"/>
                </a:solidFill>
                <a:latin typeface="Roboto" panose="02000000000000000000" pitchFamily="2" charset="0"/>
                <a:ea typeface="Roboto" panose="02000000000000000000" pitchFamily="2" charset="0"/>
                <a:cs typeface="Arial"/>
              </a:rPr>
              <a:t>T</a:t>
            </a:r>
            <a:r>
              <a:rPr sz="2600" b="1" spc="-130" dirty="0">
                <a:solidFill>
                  <a:srgbClr val="1F3863"/>
                </a:solidFill>
                <a:latin typeface="Roboto" panose="02000000000000000000" pitchFamily="2" charset="0"/>
                <a:ea typeface="Roboto" panose="02000000000000000000" pitchFamily="2" charset="0"/>
                <a:cs typeface="Arial"/>
              </a:rPr>
              <a:t>y</a:t>
            </a:r>
            <a:r>
              <a:rPr sz="2600" b="1" spc="-114" dirty="0">
                <a:solidFill>
                  <a:srgbClr val="1F3863"/>
                </a:solidFill>
                <a:latin typeface="Roboto" panose="02000000000000000000" pitchFamily="2" charset="0"/>
                <a:ea typeface="Roboto" panose="02000000000000000000" pitchFamily="2" charset="0"/>
                <a:cs typeface="Arial"/>
              </a:rPr>
              <a:t>p</a:t>
            </a:r>
            <a:r>
              <a:rPr sz="2600" b="1" spc="-110" dirty="0">
                <a:solidFill>
                  <a:srgbClr val="1F3863"/>
                </a:solidFill>
                <a:latin typeface="Roboto" panose="02000000000000000000" pitchFamily="2" charset="0"/>
                <a:ea typeface="Roboto" panose="02000000000000000000" pitchFamily="2" charset="0"/>
                <a:cs typeface="Arial"/>
              </a:rPr>
              <a:t>h</a:t>
            </a:r>
            <a:r>
              <a:rPr sz="2600" b="1" spc="-120" dirty="0">
                <a:solidFill>
                  <a:srgbClr val="1F3863"/>
                </a:solidFill>
                <a:latin typeface="Roboto" panose="02000000000000000000" pitchFamily="2" charset="0"/>
                <a:ea typeface="Roboto" panose="02000000000000000000" pitchFamily="2" charset="0"/>
                <a:cs typeface="Arial"/>
              </a:rPr>
              <a:t>oon</a:t>
            </a:r>
            <a:r>
              <a:rPr sz="2600" b="1" spc="-55" dirty="0">
                <a:solidFill>
                  <a:srgbClr val="1F3863"/>
                </a:solidFill>
                <a:latin typeface="Roboto" panose="02000000000000000000" pitchFamily="2" charset="0"/>
                <a:ea typeface="Roboto" panose="02000000000000000000" pitchFamily="2" charset="0"/>
                <a:cs typeface="Arial"/>
              </a:rPr>
              <a:t> </a:t>
            </a:r>
            <a:r>
              <a:rPr sz="2600" b="1" spc="-140" dirty="0">
                <a:solidFill>
                  <a:srgbClr val="1F3863"/>
                </a:solidFill>
                <a:latin typeface="Roboto" panose="02000000000000000000" pitchFamily="2" charset="0"/>
                <a:ea typeface="Roboto" panose="02000000000000000000" pitchFamily="2" charset="0"/>
                <a:cs typeface="Arial"/>
              </a:rPr>
              <a:t>SON</a:t>
            </a:r>
            <a:r>
              <a:rPr sz="2600" b="1" spc="125" dirty="0">
                <a:solidFill>
                  <a:srgbClr val="1F3863"/>
                </a:solidFill>
                <a:latin typeface="Roboto" panose="02000000000000000000" pitchFamily="2" charset="0"/>
                <a:ea typeface="Roboto" panose="02000000000000000000" pitchFamily="2" charset="0"/>
                <a:cs typeface="Arial"/>
              </a:rPr>
              <a:t>-</a:t>
            </a:r>
            <a:r>
              <a:rPr sz="2600" b="1" spc="25" dirty="0">
                <a:solidFill>
                  <a:srgbClr val="1F3863"/>
                </a:solidFill>
                <a:latin typeface="Roboto" panose="02000000000000000000" pitchFamily="2" charset="0"/>
                <a:ea typeface="Roboto" panose="02000000000000000000" pitchFamily="2" charset="0"/>
                <a:cs typeface="Arial"/>
              </a:rPr>
              <a:t>T</a:t>
            </a:r>
            <a:r>
              <a:rPr sz="2600" b="1" spc="40" dirty="0">
                <a:solidFill>
                  <a:srgbClr val="1F3863"/>
                </a:solidFill>
                <a:latin typeface="Roboto" panose="02000000000000000000" pitchFamily="2" charset="0"/>
                <a:ea typeface="Roboto" panose="02000000000000000000" pitchFamily="2" charset="0"/>
                <a:cs typeface="Arial"/>
              </a:rPr>
              <a:t>I</a:t>
            </a:r>
            <a:r>
              <a:rPr sz="2600" b="1" spc="-50" dirty="0">
                <a:solidFill>
                  <a:srgbClr val="1F3863"/>
                </a:solidFill>
                <a:latin typeface="Roboto" panose="02000000000000000000" pitchFamily="2" charset="0"/>
                <a:ea typeface="Roboto" panose="02000000000000000000" pitchFamily="2" charset="0"/>
                <a:cs typeface="Arial"/>
              </a:rPr>
              <a:t>NH</a:t>
            </a:r>
            <a:r>
              <a:rPr sz="2600" b="1" spc="-120" dirty="0">
                <a:solidFill>
                  <a:srgbClr val="1F3863"/>
                </a:solidFill>
                <a:latin typeface="Roboto" panose="02000000000000000000" pitchFamily="2" charset="0"/>
                <a:ea typeface="Roboto" panose="02000000000000000000" pitchFamily="2" charset="0"/>
                <a:cs typeface="Arial"/>
              </a:rPr>
              <a:t>:</a:t>
            </a:r>
            <a:r>
              <a:rPr sz="2600" b="1" spc="-125" dirty="0">
                <a:solidFill>
                  <a:srgbClr val="1F3863"/>
                </a:solidFill>
                <a:latin typeface="Roboto" panose="02000000000000000000" pitchFamily="2" charset="0"/>
                <a:ea typeface="Roboto" panose="02000000000000000000" pitchFamily="2" charset="0"/>
                <a:cs typeface="Arial"/>
              </a:rPr>
              <a:t> </a:t>
            </a:r>
            <a:r>
              <a:rPr sz="2600" b="1" spc="-50" dirty="0">
                <a:solidFill>
                  <a:srgbClr val="1F3863"/>
                </a:solidFill>
                <a:latin typeface="Roboto" panose="02000000000000000000" pitchFamily="2" charset="0"/>
                <a:ea typeface="Roboto" panose="02000000000000000000" pitchFamily="2" charset="0"/>
                <a:cs typeface="Arial"/>
              </a:rPr>
              <a:t>N</a:t>
            </a:r>
            <a:r>
              <a:rPr sz="2600" b="1" spc="-120" dirty="0">
                <a:solidFill>
                  <a:srgbClr val="1F3863"/>
                </a:solidFill>
                <a:latin typeface="Roboto" panose="02000000000000000000" pitchFamily="2" charset="0"/>
                <a:ea typeface="Roboto" panose="02000000000000000000" pitchFamily="2" charset="0"/>
                <a:cs typeface="Arial"/>
              </a:rPr>
              <a:t>o</a:t>
            </a:r>
            <a:r>
              <a:rPr sz="2600" b="1" spc="-110" dirty="0">
                <a:solidFill>
                  <a:srgbClr val="1F3863"/>
                </a:solidFill>
                <a:latin typeface="Roboto" panose="02000000000000000000" pitchFamily="2" charset="0"/>
                <a:ea typeface="Roboto" panose="02000000000000000000" pitchFamily="2" charset="0"/>
                <a:cs typeface="Arial"/>
              </a:rPr>
              <a:t>n</a:t>
            </a:r>
            <a:r>
              <a:rPr sz="2600" b="1" spc="-120" dirty="0">
                <a:solidFill>
                  <a:srgbClr val="1F3863"/>
                </a:solidFill>
                <a:latin typeface="Roboto" panose="02000000000000000000" pitchFamily="2" charset="0"/>
                <a:ea typeface="Roboto" panose="02000000000000000000" pitchFamily="2" charset="0"/>
                <a:cs typeface="Arial"/>
              </a:rPr>
              <a:t>g</a:t>
            </a:r>
            <a:r>
              <a:rPr sz="2600" b="1" spc="-114" dirty="0">
                <a:solidFill>
                  <a:srgbClr val="1F3863"/>
                </a:solidFill>
                <a:latin typeface="Roboto" panose="02000000000000000000" pitchFamily="2" charset="0"/>
                <a:ea typeface="Roboto" panose="02000000000000000000" pitchFamily="2" charset="0"/>
                <a:cs typeface="Arial"/>
              </a:rPr>
              <a:t>b</a:t>
            </a:r>
            <a:r>
              <a:rPr sz="2600" b="1" spc="-120" dirty="0">
                <a:solidFill>
                  <a:srgbClr val="1F3863"/>
                </a:solidFill>
                <a:latin typeface="Roboto" panose="02000000000000000000" pitchFamily="2" charset="0"/>
                <a:ea typeface="Roboto" panose="02000000000000000000" pitchFamily="2" charset="0"/>
                <a:cs typeface="Arial"/>
              </a:rPr>
              <a:t>o</a:t>
            </a:r>
            <a:r>
              <a:rPr sz="2600" b="1" spc="-55" dirty="0">
                <a:solidFill>
                  <a:srgbClr val="1F3863"/>
                </a:solidFill>
                <a:latin typeface="Roboto" panose="02000000000000000000" pitchFamily="2" charset="0"/>
                <a:ea typeface="Roboto" panose="02000000000000000000" pitchFamily="2" charset="0"/>
                <a:cs typeface="Arial"/>
              </a:rPr>
              <a:t>k</a:t>
            </a:r>
            <a:r>
              <a:rPr sz="2600" b="1" spc="-125" dirty="0">
                <a:solidFill>
                  <a:srgbClr val="1F3863"/>
                </a:solidFill>
                <a:latin typeface="Roboto" panose="02000000000000000000" pitchFamily="2" charset="0"/>
                <a:ea typeface="Roboto" panose="02000000000000000000" pitchFamily="2" charset="0"/>
                <a:cs typeface="Arial"/>
              </a:rPr>
              <a:t> </a:t>
            </a:r>
            <a:r>
              <a:rPr sz="2600" b="1" spc="-165" dirty="0">
                <a:solidFill>
                  <a:srgbClr val="1F3863"/>
                </a:solidFill>
                <a:latin typeface="Roboto" panose="02000000000000000000" pitchFamily="2" charset="0"/>
                <a:ea typeface="Roboto" panose="02000000000000000000" pitchFamily="2" charset="0"/>
                <a:cs typeface="Arial"/>
              </a:rPr>
              <a:t>D</a:t>
            </a:r>
            <a:r>
              <a:rPr sz="2600" b="1" spc="-30" dirty="0">
                <a:solidFill>
                  <a:srgbClr val="1F3863"/>
                </a:solidFill>
                <a:latin typeface="Roboto" panose="02000000000000000000" pitchFamily="2" charset="0"/>
                <a:ea typeface="Roboto" panose="02000000000000000000" pitchFamily="2" charset="0"/>
                <a:cs typeface="Arial"/>
              </a:rPr>
              <a:t>i</a:t>
            </a:r>
            <a:r>
              <a:rPr sz="2600" b="1" spc="-130" dirty="0">
                <a:solidFill>
                  <a:srgbClr val="1F3863"/>
                </a:solidFill>
                <a:latin typeface="Roboto" panose="02000000000000000000" pitchFamily="2" charset="0"/>
                <a:ea typeface="Roboto" panose="02000000000000000000" pitchFamily="2" charset="0"/>
                <a:cs typeface="Arial"/>
              </a:rPr>
              <a:t>s</a:t>
            </a:r>
            <a:r>
              <a:rPr sz="2600" b="1" spc="20" dirty="0">
                <a:solidFill>
                  <a:srgbClr val="1F3863"/>
                </a:solidFill>
                <a:latin typeface="Roboto" panose="02000000000000000000" pitchFamily="2" charset="0"/>
                <a:ea typeface="Roboto" panose="02000000000000000000" pitchFamily="2" charset="0"/>
                <a:cs typeface="Arial"/>
              </a:rPr>
              <a:t>t</a:t>
            </a:r>
            <a:r>
              <a:rPr sz="2600" b="1" spc="-50" dirty="0">
                <a:solidFill>
                  <a:srgbClr val="1F3863"/>
                </a:solidFill>
                <a:latin typeface="Roboto" panose="02000000000000000000" pitchFamily="2" charset="0"/>
                <a:ea typeface="Roboto" panose="02000000000000000000" pitchFamily="2" charset="0"/>
                <a:cs typeface="Arial"/>
              </a:rPr>
              <a:t>r</a:t>
            </a:r>
            <a:r>
              <a:rPr sz="2600" b="1" spc="-30" dirty="0">
                <a:solidFill>
                  <a:srgbClr val="1F3863"/>
                </a:solidFill>
                <a:latin typeface="Roboto" panose="02000000000000000000" pitchFamily="2" charset="0"/>
                <a:ea typeface="Roboto" panose="02000000000000000000" pitchFamily="2" charset="0"/>
                <a:cs typeface="Arial"/>
              </a:rPr>
              <a:t>i</a:t>
            </a:r>
            <a:r>
              <a:rPr sz="2600" b="1" spc="-35" dirty="0">
                <a:solidFill>
                  <a:srgbClr val="1F3863"/>
                </a:solidFill>
                <a:latin typeface="Roboto" panose="02000000000000000000" pitchFamily="2" charset="0"/>
                <a:ea typeface="Roboto" panose="02000000000000000000" pitchFamily="2" charset="0"/>
                <a:cs typeface="Arial"/>
              </a:rPr>
              <a:t>ct</a:t>
            </a:r>
            <a:r>
              <a:rPr sz="2600" b="1" spc="-150" dirty="0">
                <a:solidFill>
                  <a:srgbClr val="1F3863"/>
                </a:solidFill>
                <a:latin typeface="Roboto" panose="02000000000000000000" pitchFamily="2" charset="0"/>
                <a:ea typeface="Roboto" panose="02000000000000000000" pitchFamily="2" charset="0"/>
                <a:cs typeface="Arial"/>
              </a:rPr>
              <a:t> </a:t>
            </a:r>
            <a:r>
              <a:rPr sz="2600" b="1" spc="-120" dirty="0">
                <a:solidFill>
                  <a:srgbClr val="1F3863"/>
                </a:solidFill>
                <a:latin typeface="Roboto" panose="02000000000000000000" pitchFamily="2" charset="0"/>
                <a:ea typeface="Roboto" panose="02000000000000000000" pitchFamily="2" charset="0"/>
                <a:cs typeface="Arial"/>
              </a:rPr>
              <a:t>o</a:t>
            </a:r>
            <a:r>
              <a:rPr sz="2600" b="1" spc="60" dirty="0">
                <a:solidFill>
                  <a:srgbClr val="1F3863"/>
                </a:solidFill>
                <a:latin typeface="Roboto" panose="02000000000000000000" pitchFamily="2" charset="0"/>
                <a:ea typeface="Roboto" panose="02000000000000000000" pitchFamily="2" charset="0"/>
                <a:cs typeface="Arial"/>
              </a:rPr>
              <a:t>f</a:t>
            </a:r>
            <a:r>
              <a:rPr sz="2600" b="1" spc="-95" dirty="0">
                <a:solidFill>
                  <a:srgbClr val="1F3863"/>
                </a:solidFill>
                <a:latin typeface="Roboto" panose="02000000000000000000" pitchFamily="2" charset="0"/>
                <a:ea typeface="Roboto" panose="02000000000000000000" pitchFamily="2" charset="0"/>
                <a:cs typeface="Arial"/>
              </a:rPr>
              <a:t> </a:t>
            </a:r>
            <a:r>
              <a:rPr sz="2600" b="1" spc="-200" dirty="0">
                <a:solidFill>
                  <a:srgbClr val="1F3863"/>
                </a:solidFill>
                <a:latin typeface="Roboto" panose="02000000000000000000" pitchFamily="2" charset="0"/>
                <a:ea typeface="Roboto" panose="02000000000000000000" pitchFamily="2" charset="0"/>
                <a:cs typeface="Arial"/>
              </a:rPr>
              <a:t>K</a:t>
            </a:r>
            <a:r>
              <a:rPr sz="2600" b="1" spc="-110" dirty="0">
                <a:solidFill>
                  <a:srgbClr val="1F3863"/>
                </a:solidFill>
                <a:latin typeface="Roboto" panose="02000000000000000000" pitchFamily="2" charset="0"/>
                <a:ea typeface="Roboto" panose="02000000000000000000" pitchFamily="2" charset="0"/>
                <a:cs typeface="Arial"/>
              </a:rPr>
              <a:t>h</a:t>
            </a:r>
            <a:r>
              <a:rPr sz="2600" b="1" spc="-80" dirty="0">
                <a:solidFill>
                  <a:srgbClr val="1F3863"/>
                </a:solidFill>
                <a:latin typeface="Roboto" panose="02000000000000000000" pitchFamily="2" charset="0"/>
                <a:ea typeface="Roboto" panose="02000000000000000000" pitchFamily="2" charset="0"/>
                <a:cs typeface="Arial"/>
              </a:rPr>
              <a:t>amm</a:t>
            </a:r>
            <a:r>
              <a:rPr sz="2600" b="1" spc="-55" dirty="0">
                <a:solidFill>
                  <a:srgbClr val="1F3863"/>
                </a:solidFill>
                <a:latin typeface="Roboto" panose="02000000000000000000" pitchFamily="2" charset="0"/>
                <a:ea typeface="Roboto" panose="02000000000000000000" pitchFamily="2" charset="0"/>
                <a:cs typeface="Arial"/>
              </a:rPr>
              <a:t>o</a:t>
            </a:r>
            <a:r>
              <a:rPr sz="2600" b="1" spc="-110" dirty="0">
                <a:solidFill>
                  <a:srgbClr val="1F3863"/>
                </a:solidFill>
                <a:latin typeface="Roboto" panose="02000000000000000000" pitchFamily="2" charset="0"/>
                <a:ea typeface="Roboto" panose="02000000000000000000" pitchFamily="2" charset="0"/>
                <a:cs typeface="Arial"/>
              </a:rPr>
              <a:t>u</a:t>
            </a:r>
            <a:r>
              <a:rPr sz="2600" b="1" spc="-85" dirty="0">
                <a:solidFill>
                  <a:srgbClr val="1F3863"/>
                </a:solidFill>
                <a:latin typeface="Roboto" panose="02000000000000000000" pitchFamily="2" charset="0"/>
                <a:ea typeface="Roboto" panose="02000000000000000000" pitchFamily="2" charset="0"/>
                <a:cs typeface="Arial"/>
              </a:rPr>
              <a:t>a</a:t>
            </a:r>
            <a:r>
              <a:rPr sz="2600" b="1" spc="-105" dirty="0">
                <a:solidFill>
                  <a:srgbClr val="1F3863"/>
                </a:solidFill>
                <a:latin typeface="Roboto" panose="02000000000000000000" pitchFamily="2" charset="0"/>
                <a:ea typeface="Roboto" panose="02000000000000000000" pitchFamily="2" charset="0"/>
                <a:cs typeface="Arial"/>
              </a:rPr>
              <a:t>n</a:t>
            </a:r>
            <a:r>
              <a:rPr sz="2600" b="1" spc="-40" dirty="0">
                <a:solidFill>
                  <a:srgbClr val="1F3863"/>
                </a:solidFill>
                <a:latin typeface="Roboto" panose="02000000000000000000" pitchFamily="2" charset="0"/>
                <a:ea typeface="Roboto" panose="02000000000000000000" pitchFamily="2" charset="0"/>
                <a:cs typeface="Arial"/>
              </a:rPr>
              <a:t>e</a:t>
            </a:r>
            <a:r>
              <a:rPr sz="2600" b="1" spc="-175" dirty="0">
                <a:solidFill>
                  <a:srgbClr val="1F3863"/>
                </a:solidFill>
                <a:latin typeface="Roboto" panose="02000000000000000000" pitchFamily="2" charset="0"/>
                <a:ea typeface="Roboto" panose="02000000000000000000" pitchFamily="2" charset="0"/>
                <a:cs typeface="Arial"/>
              </a:rPr>
              <a:t> </a:t>
            </a:r>
            <a:r>
              <a:rPr sz="2600" b="1" spc="-60" dirty="0">
                <a:solidFill>
                  <a:srgbClr val="1F3863"/>
                </a:solidFill>
                <a:latin typeface="Roboto" panose="02000000000000000000" pitchFamily="2" charset="0"/>
                <a:ea typeface="Roboto" panose="02000000000000000000" pitchFamily="2" charset="0"/>
                <a:cs typeface="Arial"/>
              </a:rPr>
              <a:t>P</a:t>
            </a:r>
            <a:r>
              <a:rPr sz="2600" b="1" spc="-50" dirty="0">
                <a:solidFill>
                  <a:srgbClr val="1F3863"/>
                </a:solidFill>
                <a:latin typeface="Roboto" panose="02000000000000000000" pitchFamily="2" charset="0"/>
                <a:ea typeface="Roboto" panose="02000000000000000000" pitchFamily="2" charset="0"/>
                <a:cs typeface="Arial"/>
              </a:rPr>
              <a:t>r</a:t>
            </a:r>
            <a:r>
              <a:rPr sz="2600" b="1" spc="-120" dirty="0">
                <a:solidFill>
                  <a:srgbClr val="1F3863"/>
                </a:solidFill>
                <a:latin typeface="Roboto" panose="02000000000000000000" pitchFamily="2" charset="0"/>
                <a:ea typeface="Roboto" panose="02000000000000000000" pitchFamily="2" charset="0"/>
                <a:cs typeface="Arial"/>
              </a:rPr>
              <a:t>o</a:t>
            </a:r>
            <a:r>
              <a:rPr sz="2600" b="1" spc="-114" dirty="0">
                <a:solidFill>
                  <a:srgbClr val="1F3863"/>
                </a:solidFill>
                <a:latin typeface="Roboto" panose="02000000000000000000" pitchFamily="2" charset="0"/>
                <a:ea typeface="Roboto" panose="02000000000000000000" pitchFamily="2" charset="0"/>
                <a:cs typeface="Arial"/>
              </a:rPr>
              <a:t>v</a:t>
            </a:r>
            <a:r>
              <a:rPr sz="2600" b="1" spc="-80" dirty="0">
                <a:solidFill>
                  <a:srgbClr val="1F3863"/>
                </a:solidFill>
                <a:latin typeface="Roboto" panose="02000000000000000000" pitchFamily="2" charset="0"/>
                <a:ea typeface="Roboto" panose="02000000000000000000" pitchFamily="2" charset="0"/>
                <a:cs typeface="Arial"/>
              </a:rPr>
              <a:t>in</a:t>
            </a:r>
            <a:r>
              <a:rPr sz="2600" b="1" spc="-70" dirty="0">
                <a:solidFill>
                  <a:srgbClr val="1F3863"/>
                </a:solidFill>
                <a:latin typeface="Roboto" panose="02000000000000000000" pitchFamily="2" charset="0"/>
                <a:ea typeface="Roboto" panose="02000000000000000000" pitchFamily="2" charset="0"/>
                <a:cs typeface="Arial"/>
              </a:rPr>
              <a:t>ce,</a:t>
            </a:r>
            <a:r>
              <a:rPr sz="2600" b="1" spc="-150" dirty="0">
                <a:solidFill>
                  <a:srgbClr val="1F3863"/>
                </a:solidFill>
                <a:latin typeface="Roboto" panose="02000000000000000000" pitchFamily="2" charset="0"/>
                <a:ea typeface="Roboto" panose="02000000000000000000" pitchFamily="2" charset="0"/>
                <a:cs typeface="Arial"/>
              </a:rPr>
              <a:t> </a:t>
            </a:r>
            <a:r>
              <a:rPr sz="2600" b="1" spc="-190" dirty="0">
                <a:solidFill>
                  <a:srgbClr val="1F3863"/>
                </a:solidFill>
                <a:latin typeface="Roboto" panose="02000000000000000000" pitchFamily="2" charset="0"/>
                <a:ea typeface="Roboto" panose="02000000000000000000" pitchFamily="2" charset="0"/>
                <a:cs typeface="Arial"/>
              </a:rPr>
              <a:t>L</a:t>
            </a:r>
            <a:r>
              <a:rPr sz="2600" b="1" spc="-85" dirty="0">
                <a:solidFill>
                  <a:srgbClr val="1F3863"/>
                </a:solidFill>
                <a:latin typeface="Roboto" panose="02000000000000000000" pitchFamily="2" charset="0"/>
                <a:ea typeface="Roboto" panose="02000000000000000000" pitchFamily="2" charset="0"/>
                <a:cs typeface="Arial"/>
              </a:rPr>
              <a:t>a</a:t>
            </a:r>
            <a:r>
              <a:rPr sz="2600" b="1" spc="-90" dirty="0">
                <a:solidFill>
                  <a:srgbClr val="1F3863"/>
                </a:solidFill>
                <a:latin typeface="Roboto" panose="02000000000000000000" pitchFamily="2" charset="0"/>
                <a:ea typeface="Roboto" panose="02000000000000000000" pitchFamily="2" charset="0"/>
                <a:cs typeface="Arial"/>
              </a:rPr>
              <a:t>o</a:t>
            </a:r>
            <a:r>
              <a:rPr sz="2600" b="1" spc="-85" dirty="0">
                <a:solidFill>
                  <a:srgbClr val="1F3863"/>
                </a:solidFill>
                <a:latin typeface="Roboto" panose="02000000000000000000" pitchFamily="2" charset="0"/>
                <a:ea typeface="Roboto" panose="02000000000000000000" pitchFamily="2" charset="0"/>
                <a:cs typeface="Arial"/>
              </a:rPr>
              <a:t> </a:t>
            </a:r>
            <a:r>
              <a:rPr sz="2600" b="1" spc="-60" dirty="0">
                <a:solidFill>
                  <a:srgbClr val="1F3863"/>
                </a:solidFill>
                <a:latin typeface="Roboto" panose="02000000000000000000" pitchFamily="2" charset="0"/>
                <a:ea typeface="Roboto" panose="02000000000000000000" pitchFamily="2" charset="0"/>
                <a:cs typeface="Arial"/>
              </a:rPr>
              <a:t>P</a:t>
            </a:r>
            <a:r>
              <a:rPr sz="2600" b="1" spc="-165" dirty="0">
                <a:solidFill>
                  <a:srgbClr val="1F3863"/>
                </a:solidFill>
                <a:latin typeface="Roboto" panose="02000000000000000000" pitchFamily="2" charset="0"/>
                <a:ea typeface="Roboto" panose="02000000000000000000" pitchFamily="2" charset="0"/>
                <a:cs typeface="Arial"/>
              </a:rPr>
              <a:t>D</a:t>
            </a:r>
            <a:r>
              <a:rPr sz="2600" b="1" spc="-195" dirty="0">
                <a:solidFill>
                  <a:srgbClr val="1F3863"/>
                </a:solidFill>
                <a:latin typeface="Roboto" panose="02000000000000000000" pitchFamily="2" charset="0"/>
                <a:ea typeface="Roboto" panose="02000000000000000000" pitchFamily="2" charset="0"/>
                <a:cs typeface="Arial"/>
              </a:rPr>
              <a:t>R</a:t>
            </a:r>
            <a:endParaRPr sz="2600" dirty="0">
              <a:latin typeface="Roboto" panose="02000000000000000000" pitchFamily="2" charset="0"/>
              <a:ea typeface="Roboto" panose="02000000000000000000" pitchFamily="2" charset="0"/>
              <a:cs typeface="Arial"/>
            </a:endParaRPr>
          </a:p>
        </p:txBody>
      </p:sp>
      <p:sp>
        <p:nvSpPr>
          <p:cNvPr id="7" name="object 7"/>
          <p:cNvSpPr txBox="1"/>
          <p:nvPr/>
        </p:nvSpPr>
        <p:spPr>
          <a:xfrm>
            <a:off x="1217293" y="1807878"/>
            <a:ext cx="9757410" cy="995680"/>
          </a:xfrm>
          <a:prstGeom prst="rect">
            <a:avLst/>
          </a:prstGeom>
        </p:spPr>
        <p:txBody>
          <a:bodyPr vert="horz" wrap="square" lIns="0" tIns="0" rIns="0" bIns="0" rtlCol="0">
            <a:spAutoFit/>
          </a:bodyPr>
          <a:lstStyle/>
          <a:p>
            <a:pPr marL="2011045" marR="6350" indent="-1998980">
              <a:lnSpc>
                <a:spcPct val="100400"/>
              </a:lnSpc>
            </a:pPr>
            <a:r>
              <a:rPr sz="3200" b="1" spc="-200" dirty="0">
                <a:solidFill>
                  <a:srgbClr val="4471C4"/>
                </a:solidFill>
                <a:latin typeface="Roboto" panose="02000000000000000000" pitchFamily="2" charset="0"/>
                <a:ea typeface="Roboto" panose="02000000000000000000" pitchFamily="2" charset="0"/>
                <a:cs typeface="Arial"/>
              </a:rPr>
              <a:t>ESCA</a:t>
            </a:r>
            <a:r>
              <a:rPr sz="3200" b="1" spc="-220" dirty="0">
                <a:solidFill>
                  <a:srgbClr val="4471C4"/>
                </a:solidFill>
                <a:latin typeface="Roboto" panose="02000000000000000000" pitchFamily="2" charset="0"/>
                <a:ea typeface="Roboto" panose="02000000000000000000" pitchFamily="2" charset="0"/>
                <a:cs typeface="Arial"/>
              </a:rPr>
              <a:t>P</a:t>
            </a:r>
            <a:r>
              <a:rPr sz="3200" b="1" spc="-30" dirty="0">
                <a:solidFill>
                  <a:srgbClr val="4471C4"/>
                </a:solidFill>
                <a:latin typeface="Roboto" panose="02000000000000000000" pitchFamily="2" charset="0"/>
                <a:ea typeface="Roboto" panose="02000000000000000000" pitchFamily="2" charset="0"/>
                <a:cs typeface="Arial"/>
              </a:rPr>
              <a:t>/WM</a:t>
            </a:r>
            <a:r>
              <a:rPr sz="3200" b="1" spc="-25" dirty="0">
                <a:solidFill>
                  <a:srgbClr val="4471C4"/>
                </a:solidFill>
                <a:latin typeface="Roboto" panose="02000000000000000000" pitchFamily="2" charset="0"/>
                <a:ea typeface="Roboto" panose="02000000000000000000" pitchFamily="2" charset="0"/>
                <a:cs typeface="Arial"/>
              </a:rPr>
              <a:t>O</a:t>
            </a:r>
            <a:r>
              <a:rPr sz="3200" b="1" spc="-105" dirty="0">
                <a:solidFill>
                  <a:srgbClr val="4471C4"/>
                </a:solidFill>
                <a:latin typeface="Roboto" panose="02000000000000000000" pitchFamily="2" charset="0"/>
                <a:ea typeface="Roboto" panose="02000000000000000000" pitchFamily="2" charset="0"/>
                <a:cs typeface="Arial"/>
              </a:rPr>
              <a:t> </a:t>
            </a:r>
            <a:r>
              <a:rPr sz="3200" b="1" dirty="0">
                <a:solidFill>
                  <a:srgbClr val="4471C4"/>
                </a:solidFill>
                <a:latin typeface="Roboto" panose="02000000000000000000" pitchFamily="2" charset="0"/>
                <a:ea typeface="Roboto" panose="02000000000000000000" pitchFamily="2" charset="0"/>
                <a:cs typeface="Arial"/>
              </a:rPr>
              <a:t>T</a:t>
            </a:r>
            <a:r>
              <a:rPr sz="3200" b="1" spc="-160" dirty="0">
                <a:solidFill>
                  <a:srgbClr val="4471C4"/>
                </a:solidFill>
                <a:latin typeface="Roboto" panose="02000000000000000000" pitchFamily="2" charset="0"/>
                <a:ea typeface="Roboto" panose="02000000000000000000" pitchFamily="2" charset="0"/>
                <a:cs typeface="Arial"/>
              </a:rPr>
              <a:t>ypho</a:t>
            </a:r>
            <a:r>
              <a:rPr sz="3200" b="1" spc="-170" dirty="0">
                <a:solidFill>
                  <a:srgbClr val="4471C4"/>
                </a:solidFill>
                <a:latin typeface="Roboto" panose="02000000000000000000" pitchFamily="2" charset="0"/>
                <a:ea typeface="Roboto" panose="02000000000000000000" pitchFamily="2" charset="0"/>
                <a:cs typeface="Arial"/>
              </a:rPr>
              <a:t>o</a:t>
            </a:r>
            <a:r>
              <a:rPr sz="3200" b="1" spc="-180" dirty="0">
                <a:solidFill>
                  <a:srgbClr val="4471C4"/>
                </a:solidFill>
                <a:latin typeface="Roboto" panose="02000000000000000000" pitchFamily="2" charset="0"/>
                <a:ea typeface="Roboto" panose="02000000000000000000" pitchFamily="2" charset="0"/>
                <a:cs typeface="Arial"/>
              </a:rPr>
              <a:t>n</a:t>
            </a:r>
            <a:r>
              <a:rPr sz="3200" b="1" spc="-65" dirty="0">
                <a:solidFill>
                  <a:srgbClr val="4471C4"/>
                </a:solidFill>
                <a:latin typeface="Roboto" panose="02000000000000000000" pitchFamily="2" charset="0"/>
                <a:ea typeface="Roboto" panose="02000000000000000000" pitchFamily="2" charset="0"/>
                <a:cs typeface="Arial"/>
              </a:rPr>
              <a:t> </a:t>
            </a:r>
            <a:r>
              <a:rPr sz="3200" b="1" spc="-215" dirty="0">
                <a:solidFill>
                  <a:srgbClr val="4471C4"/>
                </a:solidFill>
                <a:latin typeface="Roboto" panose="02000000000000000000" pitchFamily="2" charset="0"/>
                <a:ea typeface="Roboto" panose="02000000000000000000" pitchFamily="2" charset="0"/>
                <a:cs typeface="Arial"/>
              </a:rPr>
              <a:t>C</a:t>
            </a:r>
            <a:r>
              <a:rPr sz="3200" b="1" spc="-200" dirty="0">
                <a:solidFill>
                  <a:srgbClr val="4471C4"/>
                </a:solidFill>
                <a:latin typeface="Roboto" panose="02000000000000000000" pitchFamily="2" charset="0"/>
                <a:ea typeface="Roboto" panose="02000000000000000000" pitchFamily="2" charset="0"/>
                <a:cs typeface="Arial"/>
              </a:rPr>
              <a:t>o</a:t>
            </a:r>
            <a:r>
              <a:rPr sz="3200" b="1" spc="-40" dirty="0">
                <a:solidFill>
                  <a:srgbClr val="4471C4"/>
                </a:solidFill>
                <a:latin typeface="Roboto" panose="02000000000000000000" pitchFamily="2" charset="0"/>
                <a:ea typeface="Roboto" panose="02000000000000000000" pitchFamily="2" charset="0"/>
                <a:cs typeface="Arial"/>
              </a:rPr>
              <a:t>mmittee</a:t>
            </a:r>
            <a:r>
              <a:rPr sz="3200" b="1" spc="-75" dirty="0">
                <a:solidFill>
                  <a:srgbClr val="4471C4"/>
                </a:solidFill>
                <a:latin typeface="Roboto" panose="02000000000000000000" pitchFamily="2" charset="0"/>
                <a:ea typeface="Roboto" panose="02000000000000000000" pitchFamily="2" charset="0"/>
                <a:cs typeface="Arial"/>
              </a:rPr>
              <a:t> </a:t>
            </a:r>
            <a:r>
              <a:rPr sz="3200" b="1" spc="50" dirty="0">
                <a:solidFill>
                  <a:srgbClr val="4471C4"/>
                </a:solidFill>
                <a:latin typeface="Roboto" panose="02000000000000000000" pitchFamily="2" charset="0"/>
                <a:ea typeface="Roboto" panose="02000000000000000000" pitchFamily="2" charset="0"/>
                <a:cs typeface="Arial"/>
              </a:rPr>
              <a:t>1</a:t>
            </a:r>
            <a:r>
              <a:rPr sz="3200" b="1" spc="60" dirty="0">
                <a:solidFill>
                  <a:srgbClr val="4471C4"/>
                </a:solidFill>
                <a:latin typeface="Roboto" panose="02000000000000000000" pitchFamily="2" charset="0"/>
                <a:ea typeface="Roboto" panose="02000000000000000000" pitchFamily="2" charset="0"/>
                <a:cs typeface="Arial"/>
              </a:rPr>
              <a:t>8</a:t>
            </a:r>
            <a:r>
              <a:rPr sz="3150" b="1" spc="22" baseline="25132" dirty="0">
                <a:solidFill>
                  <a:srgbClr val="4471C4"/>
                </a:solidFill>
                <a:latin typeface="Roboto" panose="02000000000000000000" pitchFamily="2" charset="0"/>
                <a:ea typeface="Roboto" panose="02000000000000000000" pitchFamily="2" charset="0"/>
                <a:cs typeface="Arial"/>
              </a:rPr>
              <a:t>T</a:t>
            </a:r>
            <a:r>
              <a:rPr sz="3150" b="1" baseline="25132" dirty="0">
                <a:solidFill>
                  <a:srgbClr val="4471C4"/>
                </a:solidFill>
                <a:latin typeface="Roboto" panose="02000000000000000000" pitchFamily="2" charset="0"/>
                <a:ea typeface="Roboto" panose="02000000000000000000" pitchFamily="2" charset="0"/>
                <a:cs typeface="Arial"/>
              </a:rPr>
              <a:t>H</a:t>
            </a:r>
            <a:r>
              <a:rPr sz="3150" b="1" spc="330" baseline="25132" dirty="0">
                <a:solidFill>
                  <a:srgbClr val="4471C4"/>
                </a:solidFill>
                <a:latin typeface="Roboto" panose="02000000000000000000" pitchFamily="2" charset="0"/>
                <a:ea typeface="Roboto" panose="02000000000000000000" pitchFamily="2" charset="0"/>
                <a:cs typeface="Arial"/>
              </a:rPr>
              <a:t> </a:t>
            </a:r>
            <a:r>
              <a:rPr sz="3200" b="1" spc="-170" dirty="0">
                <a:solidFill>
                  <a:srgbClr val="4471C4"/>
                </a:solidFill>
                <a:latin typeface="Roboto" panose="02000000000000000000" pitchFamily="2" charset="0"/>
                <a:ea typeface="Roboto" panose="02000000000000000000" pitchFamily="2" charset="0"/>
                <a:cs typeface="Arial"/>
              </a:rPr>
              <a:t>INTEGRAT</a:t>
            </a:r>
            <a:r>
              <a:rPr sz="3200" b="1" spc="-165" dirty="0">
                <a:solidFill>
                  <a:srgbClr val="4471C4"/>
                </a:solidFill>
                <a:latin typeface="Roboto" panose="02000000000000000000" pitchFamily="2" charset="0"/>
                <a:ea typeface="Roboto" panose="02000000000000000000" pitchFamily="2" charset="0"/>
                <a:cs typeface="Arial"/>
              </a:rPr>
              <a:t>E</a:t>
            </a:r>
            <a:r>
              <a:rPr sz="3200" b="1" spc="-235" dirty="0">
                <a:solidFill>
                  <a:srgbClr val="4471C4"/>
                </a:solidFill>
                <a:latin typeface="Roboto" panose="02000000000000000000" pitchFamily="2" charset="0"/>
                <a:ea typeface="Roboto" panose="02000000000000000000" pitchFamily="2" charset="0"/>
                <a:cs typeface="Arial"/>
              </a:rPr>
              <a:t>D</a:t>
            </a:r>
            <a:r>
              <a:rPr sz="3200" b="1" spc="-225" dirty="0">
                <a:solidFill>
                  <a:srgbClr val="4471C4"/>
                </a:solidFill>
                <a:latin typeface="Roboto" panose="02000000000000000000" pitchFamily="2" charset="0"/>
                <a:ea typeface="Roboto" panose="02000000000000000000" pitchFamily="2" charset="0"/>
                <a:cs typeface="Arial"/>
              </a:rPr>
              <a:t> WORK</a:t>
            </a:r>
            <a:r>
              <a:rPr sz="3200" b="1" spc="-204" dirty="0">
                <a:solidFill>
                  <a:srgbClr val="4471C4"/>
                </a:solidFill>
                <a:latin typeface="Roboto" panose="02000000000000000000" pitchFamily="2" charset="0"/>
                <a:ea typeface="Roboto" panose="02000000000000000000" pitchFamily="2" charset="0"/>
                <a:cs typeface="Arial"/>
              </a:rPr>
              <a:t>S</a:t>
            </a:r>
            <a:r>
              <a:rPr sz="3200" b="1" spc="-150" dirty="0">
                <a:solidFill>
                  <a:srgbClr val="4471C4"/>
                </a:solidFill>
                <a:latin typeface="Roboto" panose="02000000000000000000" pitchFamily="2" charset="0"/>
                <a:ea typeface="Roboto" panose="02000000000000000000" pitchFamily="2" charset="0"/>
                <a:cs typeface="Arial"/>
              </a:rPr>
              <a:t>HOP</a:t>
            </a:r>
            <a:r>
              <a:rPr sz="3200" b="1" spc="290" dirty="0">
                <a:solidFill>
                  <a:srgbClr val="4471C4"/>
                </a:solidFill>
                <a:latin typeface="Roboto" panose="02000000000000000000" pitchFamily="2" charset="0"/>
                <a:ea typeface="Roboto" panose="02000000000000000000" pitchFamily="2" charset="0"/>
                <a:cs typeface="Arial"/>
              </a:rPr>
              <a:t>/</a:t>
            </a:r>
            <a:r>
              <a:rPr sz="3200" b="1" spc="-95" dirty="0">
                <a:solidFill>
                  <a:srgbClr val="4471C4"/>
                </a:solidFill>
                <a:latin typeface="Roboto" panose="02000000000000000000" pitchFamily="2" charset="0"/>
                <a:ea typeface="Roboto" panose="02000000000000000000" pitchFamily="2" charset="0"/>
                <a:cs typeface="Arial"/>
              </a:rPr>
              <a:t> </a:t>
            </a:r>
            <a:r>
              <a:rPr sz="3200" b="1" spc="30" dirty="0">
                <a:solidFill>
                  <a:srgbClr val="4471C4"/>
                </a:solidFill>
                <a:latin typeface="Roboto" panose="02000000000000000000" pitchFamily="2" charset="0"/>
                <a:ea typeface="Roboto" panose="02000000000000000000" pitchFamily="2" charset="0"/>
                <a:cs typeface="Arial"/>
              </a:rPr>
              <a:t>4</a:t>
            </a:r>
            <a:r>
              <a:rPr sz="3150" b="1" spc="22" baseline="25132" dirty="0">
                <a:solidFill>
                  <a:srgbClr val="4471C4"/>
                </a:solidFill>
                <a:latin typeface="Roboto" panose="02000000000000000000" pitchFamily="2" charset="0"/>
                <a:ea typeface="Roboto" panose="02000000000000000000" pitchFamily="2" charset="0"/>
                <a:cs typeface="Arial"/>
              </a:rPr>
              <a:t>T</a:t>
            </a:r>
            <a:r>
              <a:rPr sz="3150" b="1" baseline="25132" dirty="0">
                <a:solidFill>
                  <a:srgbClr val="4471C4"/>
                </a:solidFill>
                <a:latin typeface="Roboto" panose="02000000000000000000" pitchFamily="2" charset="0"/>
                <a:ea typeface="Roboto" panose="02000000000000000000" pitchFamily="2" charset="0"/>
                <a:cs typeface="Arial"/>
              </a:rPr>
              <a:t>H</a:t>
            </a:r>
            <a:r>
              <a:rPr sz="3150" b="1" spc="382" baseline="25132" dirty="0">
                <a:solidFill>
                  <a:srgbClr val="4471C4"/>
                </a:solidFill>
                <a:latin typeface="Roboto" panose="02000000000000000000" pitchFamily="2" charset="0"/>
                <a:ea typeface="Roboto" panose="02000000000000000000" pitchFamily="2" charset="0"/>
                <a:cs typeface="Arial"/>
              </a:rPr>
              <a:t> </a:t>
            </a:r>
            <a:r>
              <a:rPr sz="3200" b="1" spc="-150" dirty="0">
                <a:solidFill>
                  <a:srgbClr val="4471C4"/>
                </a:solidFill>
                <a:latin typeface="Roboto" panose="02000000000000000000" pitchFamily="2" charset="0"/>
                <a:ea typeface="Roboto" panose="02000000000000000000" pitchFamily="2" charset="0"/>
                <a:cs typeface="Arial"/>
              </a:rPr>
              <a:t>TR</a:t>
            </a:r>
            <a:r>
              <a:rPr sz="3200" b="1" spc="-180" dirty="0">
                <a:solidFill>
                  <a:srgbClr val="4471C4"/>
                </a:solidFill>
                <a:latin typeface="Roboto" panose="02000000000000000000" pitchFamily="2" charset="0"/>
                <a:ea typeface="Roboto" panose="02000000000000000000" pitchFamily="2" charset="0"/>
                <a:cs typeface="Arial"/>
              </a:rPr>
              <a:t>C</a:t>
            </a:r>
            <a:r>
              <a:rPr sz="3200" b="1" spc="-325" dirty="0">
                <a:solidFill>
                  <a:srgbClr val="4471C4"/>
                </a:solidFill>
                <a:latin typeface="Roboto" panose="02000000000000000000" pitchFamily="2" charset="0"/>
                <a:ea typeface="Roboto" panose="02000000000000000000" pitchFamily="2" charset="0"/>
                <a:cs typeface="Arial"/>
              </a:rPr>
              <a:t>G</a:t>
            </a:r>
            <a:r>
              <a:rPr sz="3200" b="1" spc="-85" dirty="0">
                <a:solidFill>
                  <a:srgbClr val="4471C4"/>
                </a:solidFill>
                <a:latin typeface="Roboto" panose="02000000000000000000" pitchFamily="2" charset="0"/>
                <a:ea typeface="Roboto" panose="02000000000000000000" pitchFamily="2" charset="0"/>
                <a:cs typeface="Arial"/>
              </a:rPr>
              <a:t> </a:t>
            </a:r>
            <a:r>
              <a:rPr sz="3200" b="1" spc="-215" dirty="0">
                <a:solidFill>
                  <a:srgbClr val="4471C4"/>
                </a:solidFill>
                <a:latin typeface="Roboto" panose="02000000000000000000" pitchFamily="2" charset="0"/>
                <a:ea typeface="Roboto" panose="02000000000000000000" pitchFamily="2" charset="0"/>
                <a:cs typeface="Arial"/>
              </a:rPr>
              <a:t>F</a:t>
            </a:r>
            <a:r>
              <a:rPr sz="3200" b="1" spc="-290" dirty="0">
                <a:solidFill>
                  <a:srgbClr val="4471C4"/>
                </a:solidFill>
                <a:latin typeface="Roboto" panose="02000000000000000000" pitchFamily="2" charset="0"/>
                <a:ea typeface="Roboto" panose="02000000000000000000" pitchFamily="2" charset="0"/>
                <a:cs typeface="Arial"/>
              </a:rPr>
              <a:t>O</a:t>
            </a:r>
            <a:r>
              <a:rPr sz="3200" b="1" spc="-235" dirty="0">
                <a:solidFill>
                  <a:srgbClr val="4471C4"/>
                </a:solidFill>
                <a:latin typeface="Roboto" panose="02000000000000000000" pitchFamily="2" charset="0"/>
                <a:ea typeface="Roboto" panose="02000000000000000000" pitchFamily="2" charset="0"/>
                <a:cs typeface="Arial"/>
              </a:rPr>
              <a:t>R</a:t>
            </a:r>
            <a:r>
              <a:rPr sz="3200" b="1" spc="-229" dirty="0">
                <a:solidFill>
                  <a:srgbClr val="4471C4"/>
                </a:solidFill>
                <a:latin typeface="Roboto" panose="02000000000000000000" pitchFamily="2" charset="0"/>
                <a:ea typeface="Roboto" panose="02000000000000000000" pitchFamily="2" charset="0"/>
                <a:cs typeface="Arial"/>
              </a:rPr>
              <a:t>U</a:t>
            </a:r>
            <a:r>
              <a:rPr sz="3200" b="1" spc="130" dirty="0">
                <a:solidFill>
                  <a:srgbClr val="4471C4"/>
                </a:solidFill>
                <a:latin typeface="Roboto" panose="02000000000000000000" pitchFamily="2" charset="0"/>
                <a:ea typeface="Roboto" panose="02000000000000000000" pitchFamily="2" charset="0"/>
                <a:cs typeface="Arial"/>
              </a:rPr>
              <a:t>M</a:t>
            </a:r>
            <a:endParaRPr sz="3200" dirty="0">
              <a:latin typeface="Roboto" panose="02000000000000000000" pitchFamily="2" charset="0"/>
              <a:ea typeface="Roboto" panose="02000000000000000000" pitchFamily="2" charset="0"/>
              <a:cs typeface="Arial"/>
            </a:endParaRPr>
          </a:p>
        </p:txBody>
      </p:sp>
      <p:sp>
        <p:nvSpPr>
          <p:cNvPr id="8" name="object 6">
            <a:extLst>
              <a:ext uri="{FF2B5EF4-FFF2-40B4-BE49-F238E27FC236}">
                <a16:creationId xmlns:a16="http://schemas.microsoft.com/office/drawing/2014/main" id="{846E7F5B-1933-46D3-B90C-33C340248D96}"/>
              </a:ext>
            </a:extLst>
          </p:cNvPr>
          <p:cNvSpPr txBox="1"/>
          <p:nvPr/>
        </p:nvSpPr>
        <p:spPr>
          <a:xfrm>
            <a:off x="528637" y="4343400"/>
            <a:ext cx="11134725" cy="2072875"/>
          </a:xfrm>
          <a:prstGeom prst="rect">
            <a:avLst/>
          </a:prstGeom>
        </p:spPr>
        <p:txBody>
          <a:bodyPr vert="horz" wrap="square" lIns="0" tIns="0" rIns="0" bIns="0" rtlCol="0">
            <a:spAutoFit/>
          </a:bodyPr>
          <a:lstStyle/>
          <a:p>
            <a:pPr marL="16510" marR="2960370">
              <a:lnSpc>
                <a:spcPct val="97300"/>
              </a:lnSpc>
            </a:pPr>
            <a:r>
              <a:rPr sz="2000" b="1" spc="-40" dirty="0">
                <a:solidFill>
                  <a:srgbClr val="1F3863"/>
                </a:solidFill>
                <a:latin typeface="Roboto" panose="02000000000000000000" pitchFamily="2" charset="0"/>
                <a:ea typeface="Roboto" panose="02000000000000000000" pitchFamily="2" charset="0"/>
                <a:cs typeface="Arial"/>
              </a:rPr>
              <a:t>Virasit</a:t>
            </a:r>
            <a:r>
              <a:rPr sz="2000" b="1" spc="-50" dirty="0">
                <a:solidFill>
                  <a:srgbClr val="1F3863"/>
                </a:solidFill>
                <a:latin typeface="Roboto" panose="02000000000000000000" pitchFamily="2" charset="0"/>
                <a:ea typeface="Roboto" panose="02000000000000000000" pitchFamily="2" charset="0"/>
                <a:cs typeface="Arial"/>
              </a:rPr>
              <a:t>h</a:t>
            </a:r>
            <a:r>
              <a:rPr sz="2000" b="1" spc="-170" dirty="0">
                <a:solidFill>
                  <a:srgbClr val="1F3863"/>
                </a:solidFill>
                <a:latin typeface="Roboto" panose="02000000000000000000" pitchFamily="2" charset="0"/>
                <a:ea typeface="Roboto" panose="02000000000000000000" pitchFamily="2" charset="0"/>
                <a:cs typeface="Arial"/>
              </a:rPr>
              <a:t> </a:t>
            </a:r>
            <a:r>
              <a:rPr sz="2000" b="1" spc="-80" dirty="0">
                <a:solidFill>
                  <a:srgbClr val="1F3863"/>
                </a:solidFill>
                <a:latin typeface="Roboto" panose="02000000000000000000" pitchFamily="2" charset="0"/>
                <a:ea typeface="Roboto" panose="02000000000000000000" pitchFamily="2" charset="0"/>
                <a:cs typeface="Arial"/>
              </a:rPr>
              <a:t>Phomsouvan</a:t>
            </a:r>
            <a:r>
              <a:rPr sz="2000" b="1" spc="-85" dirty="0">
                <a:solidFill>
                  <a:srgbClr val="1F3863"/>
                </a:solidFill>
                <a:latin typeface="Roboto" panose="02000000000000000000" pitchFamily="2" charset="0"/>
                <a:ea typeface="Roboto" panose="02000000000000000000" pitchFamily="2" charset="0"/>
                <a:cs typeface="Arial"/>
              </a:rPr>
              <a:t>h</a:t>
            </a:r>
            <a:r>
              <a:rPr sz="1800" b="1" spc="-60" dirty="0">
                <a:solidFill>
                  <a:srgbClr val="1F3863"/>
                </a:solidFill>
                <a:latin typeface="Roboto" panose="02000000000000000000" pitchFamily="2" charset="0"/>
                <a:ea typeface="Roboto" panose="02000000000000000000" pitchFamily="2" charset="0"/>
                <a:cs typeface="Arial"/>
              </a:rPr>
              <a:t>,</a:t>
            </a:r>
            <a:r>
              <a:rPr lang="en-US" sz="1800" spc="-60" dirty="0">
                <a:solidFill>
                  <a:srgbClr val="1F3863"/>
                </a:solidFill>
                <a:latin typeface="Roboto" panose="02000000000000000000" pitchFamily="2" charset="0"/>
                <a:ea typeface="Roboto" panose="02000000000000000000" pitchFamily="2" charset="0"/>
                <a:cs typeface="Arial"/>
              </a:rPr>
              <a:t> </a:t>
            </a:r>
            <a:r>
              <a:rPr sz="1400" i="1" spc="-40" dirty="0">
                <a:latin typeface="Roboto" panose="02000000000000000000" pitchFamily="2" charset="0"/>
                <a:ea typeface="Roboto" panose="02000000000000000000" pitchFamily="2" charset="0"/>
                <a:cs typeface="Arial"/>
              </a:rPr>
              <a:t>Deputy</a:t>
            </a:r>
            <a:r>
              <a:rPr sz="1400" i="1" spc="-35" dirty="0">
                <a:latin typeface="Roboto" panose="02000000000000000000" pitchFamily="2" charset="0"/>
                <a:ea typeface="Roboto" panose="02000000000000000000" pitchFamily="2" charset="0"/>
                <a:cs typeface="Arial"/>
              </a:rPr>
              <a:t> </a:t>
            </a:r>
            <a:r>
              <a:rPr sz="1400" i="1" spc="-25" dirty="0">
                <a:latin typeface="Roboto" panose="02000000000000000000" pitchFamily="2" charset="0"/>
                <a:ea typeface="Roboto" panose="02000000000000000000" pitchFamily="2" charset="0"/>
                <a:cs typeface="Arial"/>
              </a:rPr>
              <a:t>Director,</a:t>
            </a:r>
            <a:r>
              <a:rPr sz="1400" i="1" spc="-90" dirty="0">
                <a:latin typeface="Roboto" panose="02000000000000000000" pitchFamily="2" charset="0"/>
                <a:ea typeface="Roboto" panose="02000000000000000000" pitchFamily="2" charset="0"/>
                <a:cs typeface="Arial"/>
              </a:rPr>
              <a:t> </a:t>
            </a:r>
            <a:r>
              <a:rPr sz="1400" i="1" spc="-15" dirty="0">
                <a:latin typeface="Roboto" panose="02000000000000000000" pitchFamily="2" charset="0"/>
                <a:ea typeface="Roboto" panose="02000000000000000000" pitchFamily="2" charset="0"/>
                <a:cs typeface="Arial"/>
              </a:rPr>
              <a:t>Natural</a:t>
            </a:r>
            <a:r>
              <a:rPr sz="1400" i="1" spc="-80" dirty="0">
                <a:latin typeface="Roboto" panose="02000000000000000000" pitchFamily="2" charset="0"/>
                <a:ea typeface="Roboto" panose="02000000000000000000" pitchFamily="2" charset="0"/>
                <a:cs typeface="Arial"/>
              </a:rPr>
              <a:t> </a:t>
            </a:r>
            <a:r>
              <a:rPr sz="1400" i="1" spc="-40" dirty="0">
                <a:latin typeface="Roboto" panose="02000000000000000000" pitchFamily="2" charset="0"/>
                <a:ea typeface="Roboto" panose="02000000000000000000" pitchFamily="2" charset="0"/>
                <a:cs typeface="Arial"/>
              </a:rPr>
              <a:t>Resources</a:t>
            </a:r>
            <a:r>
              <a:rPr sz="1400" i="1" spc="-100" dirty="0">
                <a:latin typeface="Roboto" panose="02000000000000000000" pitchFamily="2" charset="0"/>
                <a:ea typeface="Roboto" panose="02000000000000000000" pitchFamily="2" charset="0"/>
                <a:cs typeface="Arial"/>
              </a:rPr>
              <a:t> </a:t>
            </a:r>
            <a:r>
              <a:rPr sz="1400" i="1" spc="-35" dirty="0">
                <a:latin typeface="Roboto" panose="02000000000000000000" pitchFamily="2" charset="0"/>
                <a:ea typeface="Roboto" panose="02000000000000000000" pitchFamily="2" charset="0"/>
                <a:cs typeface="Arial"/>
              </a:rPr>
              <a:t>and</a:t>
            </a:r>
            <a:r>
              <a:rPr sz="1400" i="1" spc="-80" dirty="0">
                <a:latin typeface="Roboto" panose="02000000000000000000" pitchFamily="2" charset="0"/>
                <a:ea typeface="Roboto" panose="02000000000000000000" pitchFamily="2" charset="0"/>
                <a:cs typeface="Arial"/>
              </a:rPr>
              <a:t> </a:t>
            </a:r>
            <a:r>
              <a:rPr sz="1400" i="1" spc="-30" dirty="0">
                <a:latin typeface="Roboto" panose="02000000000000000000" pitchFamily="2" charset="0"/>
                <a:ea typeface="Roboto" panose="02000000000000000000" pitchFamily="2" charset="0"/>
                <a:cs typeface="Arial"/>
              </a:rPr>
              <a:t>Environmen</a:t>
            </a:r>
            <a:r>
              <a:rPr sz="1400" i="1" spc="-15" dirty="0">
                <a:latin typeface="Roboto" panose="02000000000000000000" pitchFamily="2" charset="0"/>
                <a:ea typeface="Roboto" panose="02000000000000000000" pitchFamily="2" charset="0"/>
                <a:cs typeface="Arial"/>
              </a:rPr>
              <a:t>t</a:t>
            </a:r>
            <a:r>
              <a:rPr sz="1400" i="1" spc="-75" dirty="0">
                <a:latin typeface="Roboto" panose="02000000000000000000" pitchFamily="2" charset="0"/>
                <a:ea typeface="Roboto" panose="02000000000000000000" pitchFamily="2" charset="0"/>
                <a:cs typeface="Arial"/>
              </a:rPr>
              <a:t> </a:t>
            </a:r>
            <a:r>
              <a:rPr sz="1400" i="1" spc="-45" dirty="0">
                <a:latin typeface="Roboto" panose="02000000000000000000" pitchFamily="2" charset="0"/>
                <a:ea typeface="Roboto" panose="02000000000000000000" pitchFamily="2" charset="0"/>
                <a:cs typeface="Arial"/>
              </a:rPr>
              <a:t>Research</a:t>
            </a:r>
            <a:r>
              <a:rPr sz="1400" i="1" spc="-70" dirty="0">
                <a:latin typeface="Roboto" panose="02000000000000000000" pitchFamily="2" charset="0"/>
                <a:ea typeface="Roboto" panose="02000000000000000000" pitchFamily="2" charset="0"/>
                <a:cs typeface="Arial"/>
              </a:rPr>
              <a:t> </a:t>
            </a:r>
            <a:r>
              <a:rPr sz="1400" i="1" spc="5" dirty="0">
                <a:latin typeface="Roboto" panose="02000000000000000000" pitchFamily="2" charset="0"/>
                <a:ea typeface="Roboto" panose="02000000000000000000" pitchFamily="2" charset="0"/>
                <a:cs typeface="Arial"/>
              </a:rPr>
              <a:t>Institute</a:t>
            </a:r>
            <a:endParaRPr lang="en-US" sz="1400" i="1" spc="5" dirty="0">
              <a:latin typeface="Roboto" panose="02000000000000000000" pitchFamily="2" charset="0"/>
              <a:ea typeface="Roboto" panose="02000000000000000000" pitchFamily="2" charset="0"/>
              <a:cs typeface="Arial"/>
            </a:endParaRPr>
          </a:p>
          <a:p>
            <a:pPr marL="16510" marR="2960370">
              <a:lnSpc>
                <a:spcPct val="97300"/>
              </a:lnSpc>
            </a:pPr>
            <a:r>
              <a:rPr sz="2000" b="1" spc="-55" dirty="0">
                <a:solidFill>
                  <a:srgbClr val="1F3863"/>
                </a:solidFill>
                <a:latin typeface="Roboto" panose="02000000000000000000" pitchFamily="2" charset="0"/>
                <a:ea typeface="Roboto" panose="02000000000000000000" pitchFamily="2" charset="0"/>
                <a:cs typeface="Arial"/>
              </a:rPr>
              <a:t>Manisakhon</a:t>
            </a:r>
            <a:r>
              <a:rPr sz="2000" b="1" spc="-45" dirty="0">
                <a:solidFill>
                  <a:srgbClr val="1F3863"/>
                </a:solidFill>
                <a:latin typeface="Roboto" panose="02000000000000000000" pitchFamily="2" charset="0"/>
                <a:ea typeface="Roboto" panose="02000000000000000000" pitchFamily="2" charset="0"/>
                <a:cs typeface="Arial"/>
              </a:rPr>
              <a:t>e</a:t>
            </a:r>
            <a:r>
              <a:rPr sz="2000" b="1" spc="-114" dirty="0">
                <a:solidFill>
                  <a:srgbClr val="1F3863"/>
                </a:solidFill>
                <a:latin typeface="Roboto" panose="02000000000000000000" pitchFamily="2" charset="0"/>
                <a:ea typeface="Roboto" panose="02000000000000000000" pitchFamily="2" charset="0"/>
                <a:cs typeface="Arial"/>
              </a:rPr>
              <a:t> </a:t>
            </a:r>
            <a:r>
              <a:rPr sz="2000" b="1" spc="-70" dirty="0">
                <a:solidFill>
                  <a:srgbClr val="1F3863"/>
                </a:solidFill>
                <a:latin typeface="Roboto" panose="02000000000000000000" pitchFamily="2" charset="0"/>
                <a:ea typeface="Roboto" panose="02000000000000000000" pitchFamily="2" charset="0"/>
                <a:cs typeface="Arial"/>
              </a:rPr>
              <a:t>Chittaphon</a:t>
            </a:r>
            <a:r>
              <a:rPr lang="en-US" sz="2000" b="1" spc="-70" dirty="0">
                <a:solidFill>
                  <a:srgbClr val="1F3863"/>
                </a:solidFill>
                <a:latin typeface="Roboto" panose="02000000000000000000" pitchFamily="2" charset="0"/>
                <a:ea typeface="Roboto" panose="02000000000000000000" pitchFamily="2" charset="0"/>
                <a:cs typeface="Arial"/>
              </a:rPr>
              <a:t>g</a:t>
            </a:r>
            <a:r>
              <a:rPr lang="en-US" sz="1800" b="1" spc="-60" dirty="0">
                <a:solidFill>
                  <a:srgbClr val="1F3863"/>
                </a:solidFill>
                <a:latin typeface="Roboto" panose="02000000000000000000" pitchFamily="2" charset="0"/>
                <a:ea typeface="Roboto" panose="02000000000000000000" pitchFamily="2" charset="0"/>
                <a:cs typeface="Arial"/>
              </a:rPr>
              <a:t>,</a:t>
            </a:r>
            <a:r>
              <a:rPr sz="1800" b="1" spc="-110" dirty="0">
                <a:solidFill>
                  <a:srgbClr val="1F3863"/>
                </a:solidFill>
                <a:latin typeface="Roboto" panose="02000000000000000000" pitchFamily="2" charset="0"/>
                <a:ea typeface="Roboto" panose="02000000000000000000" pitchFamily="2" charset="0"/>
                <a:cs typeface="Arial"/>
              </a:rPr>
              <a:t> </a:t>
            </a:r>
            <a:r>
              <a:rPr sz="1400" i="1" spc="-45" dirty="0">
                <a:latin typeface="Roboto" panose="02000000000000000000" pitchFamily="2" charset="0"/>
                <a:ea typeface="Roboto" panose="02000000000000000000" pitchFamily="2" charset="0"/>
                <a:cs typeface="Arial"/>
              </a:rPr>
              <a:t>Researcher</a:t>
            </a:r>
            <a:r>
              <a:rPr sz="1400" i="1" spc="-75" dirty="0">
                <a:latin typeface="Roboto" panose="02000000000000000000" pitchFamily="2" charset="0"/>
                <a:ea typeface="Roboto" panose="02000000000000000000" pitchFamily="2" charset="0"/>
                <a:cs typeface="Arial"/>
              </a:rPr>
              <a:t> </a:t>
            </a:r>
            <a:r>
              <a:rPr sz="1400" i="1" spc="-10" dirty="0">
                <a:latin typeface="Roboto" panose="02000000000000000000" pitchFamily="2" charset="0"/>
                <a:ea typeface="Roboto" panose="02000000000000000000" pitchFamily="2" charset="0"/>
                <a:cs typeface="Arial"/>
              </a:rPr>
              <a:t>in</a:t>
            </a:r>
            <a:r>
              <a:rPr sz="1400" i="1" spc="-30" dirty="0">
                <a:latin typeface="Roboto" panose="02000000000000000000" pitchFamily="2" charset="0"/>
                <a:ea typeface="Roboto" panose="02000000000000000000" pitchFamily="2" charset="0"/>
                <a:cs typeface="Arial"/>
              </a:rPr>
              <a:t> </a:t>
            </a:r>
            <a:r>
              <a:rPr sz="1400" i="1" spc="-20" dirty="0">
                <a:latin typeface="Roboto" panose="02000000000000000000" pitchFamily="2" charset="0"/>
                <a:ea typeface="Roboto" panose="02000000000000000000" pitchFamily="2" charset="0"/>
                <a:cs typeface="Arial"/>
              </a:rPr>
              <a:t>Climate</a:t>
            </a:r>
            <a:r>
              <a:rPr sz="1400" i="1" spc="-65" dirty="0">
                <a:latin typeface="Roboto" panose="02000000000000000000" pitchFamily="2" charset="0"/>
                <a:ea typeface="Roboto" panose="02000000000000000000" pitchFamily="2" charset="0"/>
                <a:cs typeface="Arial"/>
              </a:rPr>
              <a:t> </a:t>
            </a:r>
            <a:r>
              <a:rPr sz="1400" i="1" spc="-75" dirty="0">
                <a:latin typeface="Roboto" panose="02000000000000000000" pitchFamily="2" charset="0"/>
                <a:ea typeface="Roboto" panose="02000000000000000000" pitchFamily="2" charset="0"/>
                <a:cs typeface="Arial"/>
              </a:rPr>
              <a:t>Change</a:t>
            </a:r>
            <a:r>
              <a:rPr sz="1400" i="1" spc="-35" dirty="0">
                <a:latin typeface="Roboto" panose="02000000000000000000" pitchFamily="2" charset="0"/>
                <a:ea typeface="Roboto" panose="02000000000000000000" pitchFamily="2" charset="0"/>
                <a:cs typeface="Arial"/>
              </a:rPr>
              <a:t>,</a:t>
            </a:r>
            <a:r>
              <a:rPr sz="1400" i="1" spc="-80" dirty="0">
                <a:latin typeface="Roboto" panose="02000000000000000000" pitchFamily="2" charset="0"/>
                <a:ea typeface="Roboto" panose="02000000000000000000" pitchFamily="2" charset="0"/>
                <a:cs typeface="Arial"/>
              </a:rPr>
              <a:t> </a:t>
            </a:r>
            <a:r>
              <a:rPr sz="1400" i="1" spc="-10" dirty="0">
                <a:latin typeface="Roboto" panose="02000000000000000000" pitchFamily="2" charset="0"/>
                <a:ea typeface="Roboto" panose="02000000000000000000" pitchFamily="2" charset="0"/>
                <a:cs typeface="Arial"/>
              </a:rPr>
              <a:t>Modeling</a:t>
            </a:r>
            <a:r>
              <a:rPr sz="1400" i="1" spc="-50" dirty="0">
                <a:latin typeface="Roboto" panose="02000000000000000000" pitchFamily="2" charset="0"/>
                <a:ea typeface="Roboto" panose="02000000000000000000" pitchFamily="2" charset="0"/>
                <a:cs typeface="Arial"/>
              </a:rPr>
              <a:t> </a:t>
            </a:r>
            <a:r>
              <a:rPr sz="1400" i="1" spc="-30" dirty="0">
                <a:latin typeface="Roboto" panose="02000000000000000000" pitchFamily="2" charset="0"/>
                <a:ea typeface="Roboto" panose="02000000000000000000" pitchFamily="2" charset="0"/>
                <a:cs typeface="Arial"/>
              </a:rPr>
              <a:t>Division,</a:t>
            </a:r>
            <a:r>
              <a:rPr sz="1400" i="1" spc="-90" dirty="0">
                <a:latin typeface="Roboto" panose="02000000000000000000" pitchFamily="2" charset="0"/>
                <a:ea typeface="Roboto" panose="02000000000000000000" pitchFamily="2" charset="0"/>
                <a:cs typeface="Arial"/>
              </a:rPr>
              <a:t> </a:t>
            </a:r>
            <a:r>
              <a:rPr sz="1400" i="1" spc="-105" dirty="0">
                <a:latin typeface="Roboto" panose="02000000000000000000" pitchFamily="2" charset="0"/>
                <a:ea typeface="Roboto" panose="02000000000000000000" pitchFamily="2" charset="0"/>
                <a:cs typeface="Arial"/>
              </a:rPr>
              <a:t>MONRE</a:t>
            </a:r>
            <a:endParaRPr lang="en-US" sz="1400" i="1" spc="-105" dirty="0">
              <a:latin typeface="Roboto" panose="02000000000000000000" pitchFamily="2" charset="0"/>
              <a:ea typeface="Roboto" panose="02000000000000000000" pitchFamily="2" charset="0"/>
              <a:cs typeface="Arial"/>
            </a:endParaRPr>
          </a:p>
          <a:p>
            <a:pPr marL="16510" marR="2960370">
              <a:lnSpc>
                <a:spcPct val="97300"/>
              </a:lnSpc>
            </a:pPr>
            <a:r>
              <a:rPr lang="en-US" sz="2000" b="1" spc="-75" dirty="0">
                <a:solidFill>
                  <a:srgbClr val="1F3863"/>
                </a:solidFill>
                <a:latin typeface="Roboto" panose="02000000000000000000" pitchFamily="2" charset="0"/>
                <a:ea typeface="Roboto" panose="02000000000000000000" pitchFamily="2" charset="0"/>
                <a:cs typeface="Arial"/>
              </a:rPr>
              <a:t>Phayvone Sengphone</a:t>
            </a:r>
            <a:r>
              <a:rPr lang="en-US" sz="1400" b="1" spc="-50" dirty="0">
                <a:solidFill>
                  <a:srgbClr val="1F3863"/>
                </a:solidFill>
                <a:latin typeface="Roboto" panose="02000000000000000000" pitchFamily="2" charset="0"/>
                <a:ea typeface="Roboto" panose="02000000000000000000" pitchFamily="2" charset="0"/>
                <a:cs typeface="Arial"/>
              </a:rPr>
              <a:t>,</a:t>
            </a:r>
            <a:r>
              <a:rPr lang="en-US" sz="1400" b="1" spc="-125" dirty="0">
                <a:solidFill>
                  <a:srgbClr val="1F3863"/>
                </a:solidFill>
                <a:latin typeface="Roboto" panose="02000000000000000000" pitchFamily="2" charset="0"/>
                <a:ea typeface="Roboto" panose="02000000000000000000" pitchFamily="2" charset="0"/>
                <a:cs typeface="Arial"/>
              </a:rPr>
              <a:t> </a:t>
            </a:r>
            <a:r>
              <a:rPr lang="en-US" sz="1400" i="1" spc="-160" dirty="0">
                <a:latin typeface="Roboto" panose="02000000000000000000" pitchFamily="2" charset="0"/>
                <a:ea typeface="Roboto" panose="02000000000000000000" pitchFamily="2" charset="0"/>
                <a:cs typeface="Arial"/>
              </a:rPr>
              <a:t>RS</a:t>
            </a:r>
            <a:r>
              <a:rPr lang="en-US" sz="1400" i="1" spc="-125" dirty="0">
                <a:latin typeface="Roboto" panose="02000000000000000000" pitchFamily="2" charset="0"/>
                <a:ea typeface="Roboto" panose="02000000000000000000" pitchFamily="2" charset="0"/>
                <a:cs typeface="Arial"/>
              </a:rPr>
              <a:t> </a:t>
            </a:r>
            <a:r>
              <a:rPr lang="en-US" sz="1400" i="1" spc="-30" dirty="0">
                <a:latin typeface="Roboto" panose="02000000000000000000" pitchFamily="2" charset="0"/>
                <a:ea typeface="Roboto" panose="02000000000000000000" pitchFamily="2" charset="0"/>
                <a:cs typeface="Arial"/>
              </a:rPr>
              <a:t>Specialist</a:t>
            </a:r>
            <a:r>
              <a:rPr lang="en-US" sz="1400" i="1" spc="-20" dirty="0">
                <a:latin typeface="Roboto" panose="02000000000000000000" pitchFamily="2" charset="0"/>
                <a:ea typeface="Roboto" panose="02000000000000000000" pitchFamily="2" charset="0"/>
                <a:cs typeface="Arial"/>
              </a:rPr>
              <a:t>,</a:t>
            </a:r>
            <a:r>
              <a:rPr lang="en-US" sz="1400" i="1" spc="-10" dirty="0">
                <a:latin typeface="Roboto" panose="02000000000000000000" pitchFamily="2" charset="0"/>
                <a:ea typeface="Roboto" panose="02000000000000000000" pitchFamily="2" charset="0"/>
                <a:cs typeface="Arial"/>
              </a:rPr>
              <a:t> </a:t>
            </a:r>
            <a:r>
              <a:rPr lang="en-US" sz="1400" i="1" spc="-45" dirty="0">
                <a:latin typeface="Roboto" panose="02000000000000000000" pitchFamily="2" charset="0"/>
                <a:ea typeface="Roboto" panose="02000000000000000000" pitchFamily="2" charset="0"/>
                <a:cs typeface="Arial"/>
              </a:rPr>
              <a:t>Remote</a:t>
            </a:r>
            <a:r>
              <a:rPr lang="en-US" sz="1400" i="1" spc="-40" dirty="0">
                <a:latin typeface="Roboto" panose="02000000000000000000" pitchFamily="2" charset="0"/>
                <a:ea typeface="Roboto" panose="02000000000000000000" pitchFamily="2" charset="0"/>
                <a:cs typeface="Arial"/>
              </a:rPr>
              <a:t> </a:t>
            </a:r>
            <a:r>
              <a:rPr lang="en-US" sz="1400" i="1" spc="-45" dirty="0">
                <a:latin typeface="Roboto" panose="02000000000000000000" pitchFamily="2" charset="0"/>
                <a:ea typeface="Roboto" panose="02000000000000000000" pitchFamily="2" charset="0"/>
                <a:cs typeface="Arial"/>
              </a:rPr>
              <a:t>Sensin</a:t>
            </a:r>
            <a:r>
              <a:rPr lang="en-US" sz="1400" i="1" spc="-40" dirty="0">
                <a:latin typeface="Roboto" panose="02000000000000000000" pitchFamily="2" charset="0"/>
                <a:ea typeface="Roboto" panose="02000000000000000000" pitchFamily="2" charset="0"/>
                <a:cs typeface="Arial"/>
              </a:rPr>
              <a:t>g </a:t>
            </a:r>
            <a:r>
              <a:rPr lang="en-US" sz="1400" i="1" spc="-35" dirty="0">
                <a:latin typeface="Roboto" panose="02000000000000000000" pitchFamily="2" charset="0"/>
                <a:ea typeface="Roboto" panose="02000000000000000000" pitchFamily="2" charset="0"/>
                <a:cs typeface="Arial"/>
              </a:rPr>
              <a:t>and</a:t>
            </a:r>
            <a:r>
              <a:rPr lang="en-US" sz="1400" i="1" spc="-80" dirty="0">
                <a:latin typeface="Roboto" panose="02000000000000000000" pitchFamily="2" charset="0"/>
                <a:ea typeface="Roboto" panose="02000000000000000000" pitchFamily="2" charset="0"/>
                <a:cs typeface="Arial"/>
              </a:rPr>
              <a:t> </a:t>
            </a:r>
            <a:r>
              <a:rPr lang="en-US" sz="1400" i="1" spc="-20" dirty="0">
                <a:latin typeface="Roboto" panose="02000000000000000000" pitchFamily="2" charset="0"/>
                <a:ea typeface="Roboto" panose="02000000000000000000" pitchFamily="2" charset="0"/>
                <a:cs typeface="Arial"/>
              </a:rPr>
              <a:t>Mapping</a:t>
            </a:r>
            <a:r>
              <a:rPr lang="en-US" sz="1400" i="1" spc="-80" dirty="0">
                <a:latin typeface="Roboto" panose="02000000000000000000" pitchFamily="2" charset="0"/>
                <a:ea typeface="Roboto" panose="02000000000000000000" pitchFamily="2" charset="0"/>
                <a:cs typeface="Arial"/>
              </a:rPr>
              <a:t> </a:t>
            </a:r>
            <a:r>
              <a:rPr lang="en-US" sz="1400" i="1" spc="-20" dirty="0">
                <a:latin typeface="Roboto" panose="02000000000000000000" pitchFamily="2" charset="0"/>
                <a:ea typeface="Roboto" panose="02000000000000000000" pitchFamily="2" charset="0"/>
                <a:cs typeface="Arial"/>
              </a:rPr>
              <a:t>Division</a:t>
            </a:r>
            <a:endParaRPr lang="en-US" sz="1400" dirty="0">
              <a:latin typeface="Roboto" panose="02000000000000000000" pitchFamily="2" charset="0"/>
              <a:ea typeface="Roboto" panose="02000000000000000000" pitchFamily="2" charset="0"/>
              <a:cs typeface="Arial"/>
            </a:endParaRPr>
          </a:p>
          <a:p>
            <a:pPr marL="12700">
              <a:lnSpc>
                <a:spcPct val="100000"/>
              </a:lnSpc>
              <a:spcBef>
                <a:spcPts val="710"/>
              </a:spcBef>
            </a:pPr>
            <a:r>
              <a:rPr lang="en-US" sz="1800" i="1" dirty="0">
                <a:latin typeface="Roboto" panose="02000000000000000000" pitchFamily="2" charset="0"/>
                <a:ea typeface="Roboto" panose="02000000000000000000" pitchFamily="2" charset="0"/>
                <a:cs typeface="Arial"/>
              </a:rPr>
              <a:t>M</a:t>
            </a:r>
            <a:r>
              <a:rPr lang="en-US" sz="1800" i="1" spc="25" dirty="0">
                <a:latin typeface="Roboto" panose="02000000000000000000" pitchFamily="2" charset="0"/>
                <a:ea typeface="Roboto" panose="02000000000000000000" pitchFamily="2" charset="0"/>
                <a:cs typeface="Arial"/>
              </a:rPr>
              <a:t>i</a:t>
            </a:r>
            <a:r>
              <a:rPr lang="en-US" sz="1800" i="1" spc="-35" dirty="0">
                <a:latin typeface="Roboto" panose="02000000000000000000" pitchFamily="2" charset="0"/>
                <a:ea typeface="Roboto" panose="02000000000000000000" pitchFamily="2" charset="0"/>
                <a:cs typeface="Arial"/>
              </a:rPr>
              <a:t>n</a:t>
            </a:r>
            <a:r>
              <a:rPr lang="en-US" sz="1800" i="1" spc="25" dirty="0">
                <a:latin typeface="Roboto" panose="02000000000000000000" pitchFamily="2" charset="0"/>
                <a:ea typeface="Roboto" panose="02000000000000000000" pitchFamily="2" charset="0"/>
                <a:cs typeface="Arial"/>
              </a:rPr>
              <a:t>i</a:t>
            </a:r>
            <a:r>
              <a:rPr lang="en-US" sz="1800" i="1" spc="15" dirty="0">
                <a:latin typeface="Roboto" panose="02000000000000000000" pitchFamily="2" charset="0"/>
                <a:ea typeface="Roboto" panose="02000000000000000000" pitchFamily="2" charset="0"/>
                <a:cs typeface="Arial"/>
              </a:rPr>
              <a:t>st</a:t>
            </a:r>
            <a:r>
              <a:rPr lang="en-US" sz="1800" i="1" spc="5" dirty="0">
                <a:latin typeface="Roboto" panose="02000000000000000000" pitchFamily="2" charset="0"/>
                <a:ea typeface="Roboto" panose="02000000000000000000" pitchFamily="2" charset="0"/>
                <a:cs typeface="Arial"/>
              </a:rPr>
              <a:t>r</a:t>
            </a:r>
            <a:r>
              <a:rPr lang="en-US" sz="1800" i="1" spc="-85" dirty="0">
                <a:latin typeface="Roboto" panose="02000000000000000000" pitchFamily="2" charset="0"/>
                <a:ea typeface="Roboto" panose="02000000000000000000" pitchFamily="2" charset="0"/>
                <a:cs typeface="Arial"/>
              </a:rPr>
              <a:t>y</a:t>
            </a:r>
            <a:r>
              <a:rPr lang="en-US" sz="1800" i="1" spc="-70" dirty="0">
                <a:latin typeface="Roboto" panose="02000000000000000000" pitchFamily="2" charset="0"/>
                <a:ea typeface="Roboto" panose="02000000000000000000" pitchFamily="2" charset="0"/>
                <a:cs typeface="Arial"/>
              </a:rPr>
              <a:t> </a:t>
            </a:r>
            <a:r>
              <a:rPr lang="en-US" sz="1800" i="1" dirty="0">
                <a:latin typeface="Roboto" panose="02000000000000000000" pitchFamily="2" charset="0"/>
                <a:ea typeface="Roboto" panose="02000000000000000000" pitchFamily="2" charset="0"/>
                <a:cs typeface="Arial"/>
              </a:rPr>
              <a:t>o</a:t>
            </a:r>
            <a:r>
              <a:rPr lang="en-US" sz="1800" i="1" spc="105" dirty="0">
                <a:latin typeface="Roboto" panose="02000000000000000000" pitchFamily="2" charset="0"/>
                <a:ea typeface="Roboto" panose="02000000000000000000" pitchFamily="2" charset="0"/>
                <a:cs typeface="Arial"/>
              </a:rPr>
              <a:t>f</a:t>
            </a:r>
            <a:r>
              <a:rPr lang="en-US" sz="1800" i="1" spc="-65" dirty="0">
                <a:latin typeface="Roboto" panose="02000000000000000000" pitchFamily="2" charset="0"/>
                <a:ea typeface="Roboto" panose="02000000000000000000" pitchFamily="2" charset="0"/>
                <a:cs typeface="Arial"/>
              </a:rPr>
              <a:t> </a:t>
            </a:r>
            <a:r>
              <a:rPr lang="en-US" sz="1800" i="1" spc="-55" dirty="0">
                <a:latin typeface="Roboto" panose="02000000000000000000" pitchFamily="2" charset="0"/>
                <a:ea typeface="Roboto" panose="02000000000000000000" pitchFamily="2" charset="0"/>
                <a:cs typeface="Arial"/>
              </a:rPr>
              <a:t>N</a:t>
            </a:r>
            <a:r>
              <a:rPr lang="en-US" sz="1800" i="1" spc="-75" dirty="0">
                <a:latin typeface="Roboto" panose="02000000000000000000" pitchFamily="2" charset="0"/>
                <a:ea typeface="Roboto" panose="02000000000000000000" pitchFamily="2" charset="0"/>
                <a:cs typeface="Arial"/>
              </a:rPr>
              <a:t>a</a:t>
            </a:r>
            <a:r>
              <a:rPr lang="en-US" sz="1800" i="1" spc="5" dirty="0">
                <a:latin typeface="Roboto" panose="02000000000000000000" pitchFamily="2" charset="0"/>
                <a:ea typeface="Roboto" panose="02000000000000000000" pitchFamily="2" charset="0"/>
                <a:cs typeface="Arial"/>
              </a:rPr>
              <a:t>t</a:t>
            </a:r>
            <a:r>
              <a:rPr lang="en-US" sz="1800" i="1" spc="25" dirty="0">
                <a:latin typeface="Roboto" panose="02000000000000000000" pitchFamily="2" charset="0"/>
                <a:ea typeface="Roboto" panose="02000000000000000000" pitchFamily="2" charset="0"/>
                <a:cs typeface="Arial"/>
              </a:rPr>
              <a:t>u</a:t>
            </a:r>
            <a:r>
              <a:rPr lang="en-US" sz="1800" i="1" spc="-35" dirty="0">
                <a:latin typeface="Roboto" panose="02000000000000000000" pitchFamily="2" charset="0"/>
                <a:ea typeface="Roboto" panose="02000000000000000000" pitchFamily="2" charset="0"/>
                <a:cs typeface="Arial"/>
              </a:rPr>
              <a:t>r</a:t>
            </a:r>
            <a:r>
              <a:rPr lang="en-US" sz="1800" i="1" spc="-75" dirty="0">
                <a:latin typeface="Roboto" panose="02000000000000000000" pitchFamily="2" charset="0"/>
                <a:ea typeface="Roboto" panose="02000000000000000000" pitchFamily="2" charset="0"/>
                <a:cs typeface="Arial"/>
              </a:rPr>
              <a:t>a</a:t>
            </a:r>
            <a:r>
              <a:rPr lang="en-US" sz="1800" i="1" spc="20" dirty="0">
                <a:latin typeface="Roboto" panose="02000000000000000000" pitchFamily="2" charset="0"/>
                <a:ea typeface="Roboto" panose="02000000000000000000" pitchFamily="2" charset="0"/>
                <a:cs typeface="Arial"/>
              </a:rPr>
              <a:t>l</a:t>
            </a:r>
            <a:r>
              <a:rPr lang="en-US" sz="1800" i="1" spc="-65" dirty="0">
                <a:latin typeface="Roboto" panose="02000000000000000000" pitchFamily="2" charset="0"/>
                <a:ea typeface="Roboto" panose="02000000000000000000" pitchFamily="2" charset="0"/>
                <a:cs typeface="Arial"/>
              </a:rPr>
              <a:t> </a:t>
            </a:r>
            <a:r>
              <a:rPr lang="en-US" sz="1800" i="1" spc="-185" dirty="0">
                <a:latin typeface="Roboto" panose="02000000000000000000" pitchFamily="2" charset="0"/>
                <a:ea typeface="Roboto" panose="02000000000000000000" pitchFamily="2" charset="0"/>
                <a:cs typeface="Arial"/>
              </a:rPr>
              <a:t>R</a:t>
            </a:r>
            <a:r>
              <a:rPr lang="en-US" sz="1800" i="1" spc="-135" dirty="0">
                <a:latin typeface="Roboto" panose="02000000000000000000" pitchFamily="2" charset="0"/>
                <a:ea typeface="Roboto" panose="02000000000000000000" pitchFamily="2" charset="0"/>
                <a:cs typeface="Arial"/>
              </a:rPr>
              <a:t>e</a:t>
            </a:r>
            <a:r>
              <a:rPr lang="en-US" sz="1800" i="1" spc="-15" dirty="0">
                <a:latin typeface="Roboto" panose="02000000000000000000" pitchFamily="2" charset="0"/>
                <a:ea typeface="Roboto" panose="02000000000000000000" pitchFamily="2" charset="0"/>
                <a:cs typeface="Arial"/>
              </a:rPr>
              <a:t>s</a:t>
            </a:r>
            <a:r>
              <a:rPr lang="en-US" sz="1800" i="1" dirty="0">
                <a:latin typeface="Roboto" panose="02000000000000000000" pitchFamily="2" charset="0"/>
                <a:ea typeface="Roboto" panose="02000000000000000000" pitchFamily="2" charset="0"/>
                <a:cs typeface="Arial"/>
              </a:rPr>
              <a:t>o</a:t>
            </a:r>
            <a:r>
              <a:rPr lang="en-US" sz="1800" i="1" spc="-35" dirty="0">
                <a:latin typeface="Roboto" panose="02000000000000000000" pitchFamily="2" charset="0"/>
                <a:ea typeface="Roboto" panose="02000000000000000000" pitchFamily="2" charset="0"/>
                <a:cs typeface="Arial"/>
              </a:rPr>
              <a:t>ur</a:t>
            </a:r>
            <a:r>
              <a:rPr lang="en-US" sz="1800" i="1" spc="-10" dirty="0">
                <a:latin typeface="Roboto" panose="02000000000000000000" pitchFamily="2" charset="0"/>
                <a:ea typeface="Roboto" panose="02000000000000000000" pitchFamily="2" charset="0"/>
                <a:cs typeface="Arial"/>
              </a:rPr>
              <a:t>c</a:t>
            </a:r>
            <a:r>
              <a:rPr lang="en-US" sz="1800" i="1" spc="-75" dirty="0">
                <a:latin typeface="Roboto" panose="02000000000000000000" pitchFamily="2" charset="0"/>
                <a:ea typeface="Roboto" panose="02000000000000000000" pitchFamily="2" charset="0"/>
                <a:cs typeface="Arial"/>
              </a:rPr>
              <a:t>e</a:t>
            </a:r>
            <a:r>
              <a:rPr lang="en-US" sz="1800" i="1" dirty="0">
                <a:latin typeface="Roboto" panose="02000000000000000000" pitchFamily="2" charset="0"/>
                <a:ea typeface="Roboto" panose="02000000000000000000" pitchFamily="2" charset="0"/>
                <a:cs typeface="Arial"/>
              </a:rPr>
              <a:t>s</a:t>
            </a:r>
            <a:r>
              <a:rPr lang="en-US" sz="1800" i="1" spc="-70" dirty="0">
                <a:latin typeface="Roboto" panose="02000000000000000000" pitchFamily="2" charset="0"/>
                <a:ea typeface="Roboto" panose="02000000000000000000" pitchFamily="2" charset="0"/>
                <a:cs typeface="Arial"/>
              </a:rPr>
              <a:t> </a:t>
            </a:r>
            <a:r>
              <a:rPr lang="en-US" sz="1800" i="1" spc="-75" dirty="0">
                <a:latin typeface="Roboto" panose="02000000000000000000" pitchFamily="2" charset="0"/>
                <a:ea typeface="Roboto" panose="02000000000000000000" pitchFamily="2" charset="0"/>
                <a:cs typeface="Arial"/>
              </a:rPr>
              <a:t>a</a:t>
            </a:r>
            <a:r>
              <a:rPr lang="en-US" sz="1800" i="1" spc="-35" dirty="0">
                <a:latin typeface="Roboto" panose="02000000000000000000" pitchFamily="2" charset="0"/>
                <a:ea typeface="Roboto" panose="02000000000000000000" pitchFamily="2" charset="0"/>
                <a:cs typeface="Arial"/>
              </a:rPr>
              <a:t>n</a:t>
            </a:r>
            <a:r>
              <a:rPr lang="en-US" sz="1800" i="1" spc="-20" dirty="0">
                <a:latin typeface="Roboto" panose="02000000000000000000" pitchFamily="2" charset="0"/>
                <a:ea typeface="Roboto" panose="02000000000000000000" pitchFamily="2" charset="0"/>
                <a:cs typeface="Arial"/>
              </a:rPr>
              <a:t>d</a:t>
            </a:r>
            <a:r>
              <a:rPr lang="en-US" sz="1800" i="1" spc="-50" dirty="0">
                <a:latin typeface="Roboto" panose="02000000000000000000" pitchFamily="2" charset="0"/>
                <a:ea typeface="Roboto" panose="02000000000000000000" pitchFamily="2" charset="0"/>
                <a:cs typeface="Arial"/>
              </a:rPr>
              <a:t> </a:t>
            </a:r>
            <a:r>
              <a:rPr lang="en-US" sz="1800" i="1" spc="-210" dirty="0">
                <a:latin typeface="Roboto" panose="02000000000000000000" pitchFamily="2" charset="0"/>
                <a:ea typeface="Roboto" panose="02000000000000000000" pitchFamily="2" charset="0"/>
                <a:cs typeface="Arial"/>
              </a:rPr>
              <a:t>E</a:t>
            </a:r>
            <a:r>
              <a:rPr lang="en-US" sz="1800" i="1" spc="-35" dirty="0">
                <a:latin typeface="Roboto" panose="02000000000000000000" pitchFamily="2" charset="0"/>
                <a:ea typeface="Roboto" panose="02000000000000000000" pitchFamily="2" charset="0"/>
                <a:cs typeface="Arial"/>
              </a:rPr>
              <a:t>n</a:t>
            </a:r>
            <a:r>
              <a:rPr lang="en-US" sz="1800" i="1" spc="-85" dirty="0">
                <a:latin typeface="Roboto" panose="02000000000000000000" pitchFamily="2" charset="0"/>
                <a:ea typeface="Roboto" panose="02000000000000000000" pitchFamily="2" charset="0"/>
                <a:cs typeface="Arial"/>
              </a:rPr>
              <a:t>v</a:t>
            </a:r>
            <a:r>
              <a:rPr lang="en-US" sz="1800" i="1" spc="25" dirty="0">
                <a:latin typeface="Roboto" panose="02000000000000000000" pitchFamily="2" charset="0"/>
                <a:ea typeface="Roboto" panose="02000000000000000000" pitchFamily="2" charset="0"/>
                <a:cs typeface="Arial"/>
              </a:rPr>
              <a:t>i</a:t>
            </a:r>
            <a:r>
              <a:rPr lang="en-US" sz="1800" i="1" spc="-35" dirty="0">
                <a:latin typeface="Roboto" panose="02000000000000000000" pitchFamily="2" charset="0"/>
                <a:ea typeface="Roboto" panose="02000000000000000000" pitchFamily="2" charset="0"/>
                <a:cs typeface="Arial"/>
              </a:rPr>
              <a:t>r</a:t>
            </a:r>
            <a:r>
              <a:rPr lang="en-US" sz="1800" i="1" dirty="0">
                <a:latin typeface="Roboto" panose="02000000000000000000" pitchFamily="2" charset="0"/>
                <a:ea typeface="Roboto" panose="02000000000000000000" pitchFamily="2" charset="0"/>
                <a:cs typeface="Arial"/>
              </a:rPr>
              <a:t>o</a:t>
            </a:r>
            <a:r>
              <a:rPr lang="en-US" sz="1800" i="1" spc="-35" dirty="0">
                <a:latin typeface="Roboto" panose="02000000000000000000" pitchFamily="2" charset="0"/>
                <a:ea typeface="Roboto" panose="02000000000000000000" pitchFamily="2" charset="0"/>
                <a:cs typeface="Arial"/>
              </a:rPr>
              <a:t>n</a:t>
            </a:r>
            <a:r>
              <a:rPr lang="en-US" sz="1800" i="1" spc="45" dirty="0">
                <a:latin typeface="Roboto" panose="02000000000000000000" pitchFamily="2" charset="0"/>
                <a:ea typeface="Roboto" panose="02000000000000000000" pitchFamily="2" charset="0"/>
                <a:cs typeface="Arial"/>
              </a:rPr>
              <a:t>m</a:t>
            </a:r>
            <a:r>
              <a:rPr lang="en-US" sz="1800" i="1" spc="-75" dirty="0">
                <a:latin typeface="Roboto" panose="02000000000000000000" pitchFamily="2" charset="0"/>
                <a:ea typeface="Roboto" panose="02000000000000000000" pitchFamily="2" charset="0"/>
                <a:cs typeface="Arial"/>
              </a:rPr>
              <a:t>e</a:t>
            </a:r>
            <a:r>
              <a:rPr lang="en-US" sz="1800" i="1" spc="-35" dirty="0">
                <a:latin typeface="Roboto" panose="02000000000000000000" pitchFamily="2" charset="0"/>
                <a:ea typeface="Roboto" panose="02000000000000000000" pitchFamily="2" charset="0"/>
                <a:cs typeface="Arial"/>
              </a:rPr>
              <a:t>n</a:t>
            </a:r>
            <a:r>
              <a:rPr lang="en-US" sz="1800" i="1" spc="70" dirty="0">
                <a:latin typeface="Roboto" panose="02000000000000000000" pitchFamily="2" charset="0"/>
                <a:ea typeface="Roboto" panose="02000000000000000000" pitchFamily="2" charset="0"/>
                <a:cs typeface="Arial"/>
              </a:rPr>
              <a:t>t</a:t>
            </a:r>
            <a:endParaRPr lang="en-US" sz="1800" dirty="0">
              <a:latin typeface="Roboto" panose="02000000000000000000" pitchFamily="2" charset="0"/>
              <a:ea typeface="Roboto" panose="02000000000000000000" pitchFamily="2" charset="0"/>
              <a:cs typeface="Arial"/>
            </a:endParaRPr>
          </a:p>
          <a:p>
            <a:pPr marL="12700">
              <a:lnSpc>
                <a:spcPct val="100000"/>
              </a:lnSpc>
              <a:spcBef>
                <a:spcPts val="30"/>
              </a:spcBef>
            </a:pPr>
            <a:r>
              <a:rPr sz="1550" i="1" spc="-45" dirty="0">
                <a:latin typeface="Roboto" panose="02000000000000000000" pitchFamily="2" charset="0"/>
                <a:ea typeface="Roboto" panose="02000000000000000000" pitchFamily="2" charset="0"/>
                <a:cs typeface="Arial"/>
              </a:rPr>
              <a:t>N</a:t>
            </a:r>
            <a:r>
              <a:rPr sz="1550" i="1" spc="-40" dirty="0">
                <a:latin typeface="Roboto" panose="02000000000000000000" pitchFamily="2" charset="0"/>
                <a:ea typeface="Roboto" panose="02000000000000000000" pitchFamily="2" charset="0"/>
                <a:cs typeface="Arial"/>
              </a:rPr>
              <a:t>a</a:t>
            </a:r>
            <a:r>
              <a:rPr sz="1550" i="1" spc="10" dirty="0">
                <a:latin typeface="Roboto" panose="02000000000000000000" pitchFamily="2" charset="0"/>
                <a:ea typeface="Roboto" panose="02000000000000000000" pitchFamily="2" charset="0"/>
                <a:cs typeface="Arial"/>
              </a:rPr>
              <a:t>t</a:t>
            </a:r>
            <a:r>
              <a:rPr sz="1550" i="1" spc="40" dirty="0">
                <a:latin typeface="Roboto" panose="02000000000000000000" pitchFamily="2" charset="0"/>
                <a:ea typeface="Roboto" panose="02000000000000000000" pitchFamily="2" charset="0"/>
                <a:cs typeface="Arial"/>
              </a:rPr>
              <a:t>u</a:t>
            </a:r>
            <a:r>
              <a:rPr sz="1550" i="1" spc="-15" dirty="0">
                <a:latin typeface="Roboto" panose="02000000000000000000" pitchFamily="2" charset="0"/>
                <a:ea typeface="Roboto" panose="02000000000000000000" pitchFamily="2" charset="0"/>
                <a:cs typeface="Arial"/>
              </a:rPr>
              <a:t>r</a:t>
            </a:r>
            <a:r>
              <a:rPr sz="1550" i="1" spc="-40" dirty="0">
                <a:latin typeface="Roboto" panose="02000000000000000000" pitchFamily="2" charset="0"/>
                <a:ea typeface="Roboto" panose="02000000000000000000" pitchFamily="2" charset="0"/>
                <a:cs typeface="Arial"/>
              </a:rPr>
              <a:t>a</a:t>
            </a:r>
            <a:r>
              <a:rPr sz="1550" i="1" spc="25" dirty="0">
                <a:latin typeface="Roboto" panose="02000000000000000000" pitchFamily="2" charset="0"/>
                <a:ea typeface="Roboto" panose="02000000000000000000" pitchFamily="2" charset="0"/>
                <a:cs typeface="Arial"/>
              </a:rPr>
              <a:t>l</a:t>
            </a:r>
            <a:r>
              <a:rPr sz="1550" i="1" spc="55" dirty="0">
                <a:latin typeface="Roboto" panose="02000000000000000000" pitchFamily="2" charset="0"/>
                <a:ea typeface="Roboto" panose="02000000000000000000" pitchFamily="2" charset="0"/>
                <a:cs typeface="Arial"/>
              </a:rPr>
              <a:t> </a:t>
            </a:r>
            <a:r>
              <a:rPr sz="1550" i="1" spc="-195" dirty="0">
                <a:latin typeface="Roboto" panose="02000000000000000000" pitchFamily="2" charset="0"/>
                <a:ea typeface="Roboto" panose="02000000000000000000" pitchFamily="2" charset="0"/>
                <a:cs typeface="Arial"/>
              </a:rPr>
              <a:t>R</a:t>
            </a:r>
            <a:r>
              <a:rPr sz="1550" i="1" spc="-45" dirty="0">
                <a:latin typeface="Roboto" panose="02000000000000000000" pitchFamily="2" charset="0"/>
                <a:ea typeface="Roboto" panose="02000000000000000000" pitchFamily="2" charset="0"/>
                <a:cs typeface="Arial"/>
              </a:rPr>
              <a:t>e</a:t>
            </a:r>
            <a:r>
              <a:rPr sz="1550" i="1" spc="10" dirty="0">
                <a:latin typeface="Roboto" panose="02000000000000000000" pitchFamily="2" charset="0"/>
                <a:ea typeface="Roboto" panose="02000000000000000000" pitchFamily="2" charset="0"/>
                <a:cs typeface="Arial"/>
              </a:rPr>
              <a:t>s</a:t>
            </a:r>
            <a:r>
              <a:rPr sz="1550" i="1" dirty="0">
                <a:latin typeface="Roboto" panose="02000000000000000000" pitchFamily="2" charset="0"/>
                <a:ea typeface="Roboto" panose="02000000000000000000" pitchFamily="2" charset="0"/>
                <a:cs typeface="Arial"/>
              </a:rPr>
              <a:t>o</a:t>
            </a:r>
            <a:r>
              <a:rPr sz="1550" i="1" spc="-10" dirty="0">
                <a:latin typeface="Roboto" panose="02000000000000000000" pitchFamily="2" charset="0"/>
                <a:ea typeface="Roboto" panose="02000000000000000000" pitchFamily="2" charset="0"/>
                <a:cs typeface="Arial"/>
              </a:rPr>
              <a:t>u</a:t>
            </a:r>
            <a:r>
              <a:rPr sz="1550" i="1" spc="-15" dirty="0">
                <a:latin typeface="Roboto" panose="02000000000000000000" pitchFamily="2" charset="0"/>
                <a:ea typeface="Roboto" panose="02000000000000000000" pitchFamily="2" charset="0"/>
                <a:cs typeface="Arial"/>
              </a:rPr>
              <a:t>r</a:t>
            </a:r>
            <a:r>
              <a:rPr sz="1550" i="1" spc="5" dirty="0">
                <a:latin typeface="Roboto" panose="02000000000000000000" pitchFamily="2" charset="0"/>
                <a:ea typeface="Roboto" panose="02000000000000000000" pitchFamily="2" charset="0"/>
                <a:cs typeface="Arial"/>
              </a:rPr>
              <a:t>c</a:t>
            </a:r>
            <a:r>
              <a:rPr sz="1550" i="1" spc="-45" dirty="0">
                <a:latin typeface="Roboto" panose="02000000000000000000" pitchFamily="2" charset="0"/>
                <a:ea typeface="Roboto" panose="02000000000000000000" pitchFamily="2" charset="0"/>
                <a:cs typeface="Arial"/>
              </a:rPr>
              <a:t>e</a:t>
            </a:r>
            <a:r>
              <a:rPr sz="1550" i="1" spc="15" dirty="0">
                <a:latin typeface="Roboto" panose="02000000000000000000" pitchFamily="2" charset="0"/>
                <a:ea typeface="Roboto" panose="02000000000000000000" pitchFamily="2" charset="0"/>
                <a:cs typeface="Arial"/>
              </a:rPr>
              <a:t>s</a:t>
            </a:r>
            <a:r>
              <a:rPr sz="1550" i="1" spc="30" dirty="0">
                <a:latin typeface="Roboto" panose="02000000000000000000" pitchFamily="2" charset="0"/>
                <a:ea typeface="Roboto" panose="02000000000000000000" pitchFamily="2" charset="0"/>
                <a:cs typeface="Arial"/>
              </a:rPr>
              <a:t> </a:t>
            </a:r>
            <a:r>
              <a:rPr sz="1550" i="1" spc="-40" dirty="0">
                <a:latin typeface="Roboto" panose="02000000000000000000" pitchFamily="2" charset="0"/>
                <a:ea typeface="Roboto" panose="02000000000000000000" pitchFamily="2" charset="0"/>
                <a:cs typeface="Arial"/>
              </a:rPr>
              <a:t>a</a:t>
            </a:r>
            <a:r>
              <a:rPr sz="1550" i="1" spc="-10" dirty="0">
                <a:latin typeface="Roboto" panose="02000000000000000000" pitchFamily="2" charset="0"/>
                <a:ea typeface="Roboto" panose="02000000000000000000" pitchFamily="2" charset="0"/>
                <a:cs typeface="Arial"/>
              </a:rPr>
              <a:t>n</a:t>
            </a:r>
            <a:r>
              <a:rPr sz="1550" i="1" dirty="0">
                <a:latin typeface="Roboto" panose="02000000000000000000" pitchFamily="2" charset="0"/>
                <a:ea typeface="Roboto" panose="02000000000000000000" pitchFamily="2" charset="0"/>
                <a:cs typeface="Arial"/>
              </a:rPr>
              <a:t>d</a:t>
            </a:r>
            <a:r>
              <a:rPr sz="1550" i="1" spc="-5" dirty="0">
                <a:latin typeface="Roboto" panose="02000000000000000000" pitchFamily="2" charset="0"/>
                <a:ea typeface="Roboto" panose="02000000000000000000" pitchFamily="2" charset="0"/>
                <a:cs typeface="Arial"/>
              </a:rPr>
              <a:t> </a:t>
            </a:r>
            <a:r>
              <a:rPr sz="1550" i="1" spc="-180" dirty="0">
                <a:latin typeface="Roboto" panose="02000000000000000000" pitchFamily="2" charset="0"/>
                <a:ea typeface="Roboto" panose="02000000000000000000" pitchFamily="2" charset="0"/>
                <a:cs typeface="Arial"/>
              </a:rPr>
              <a:t>E</a:t>
            </a:r>
            <a:r>
              <a:rPr sz="1550" i="1" spc="-10" dirty="0">
                <a:latin typeface="Roboto" panose="02000000000000000000" pitchFamily="2" charset="0"/>
                <a:ea typeface="Roboto" panose="02000000000000000000" pitchFamily="2" charset="0"/>
                <a:cs typeface="Arial"/>
              </a:rPr>
              <a:t>n</a:t>
            </a:r>
            <a:r>
              <a:rPr sz="1550" i="1" spc="-25" dirty="0">
                <a:latin typeface="Roboto" panose="02000000000000000000" pitchFamily="2" charset="0"/>
                <a:ea typeface="Roboto" panose="02000000000000000000" pitchFamily="2" charset="0"/>
                <a:cs typeface="Arial"/>
              </a:rPr>
              <a:t>v</a:t>
            </a:r>
            <a:r>
              <a:rPr sz="1550" i="1" spc="10" dirty="0">
                <a:latin typeface="Roboto" panose="02000000000000000000" pitchFamily="2" charset="0"/>
                <a:ea typeface="Roboto" panose="02000000000000000000" pitchFamily="2" charset="0"/>
                <a:cs typeface="Arial"/>
              </a:rPr>
              <a:t>i</a:t>
            </a:r>
            <a:r>
              <a:rPr sz="1550" i="1" spc="-15" dirty="0">
                <a:latin typeface="Roboto" panose="02000000000000000000" pitchFamily="2" charset="0"/>
                <a:ea typeface="Roboto" panose="02000000000000000000" pitchFamily="2" charset="0"/>
                <a:cs typeface="Arial"/>
              </a:rPr>
              <a:t>r</a:t>
            </a:r>
            <a:r>
              <a:rPr sz="1550" i="1" spc="-10" dirty="0">
                <a:latin typeface="Roboto" panose="02000000000000000000" pitchFamily="2" charset="0"/>
                <a:ea typeface="Roboto" panose="02000000000000000000" pitchFamily="2" charset="0"/>
                <a:cs typeface="Arial"/>
              </a:rPr>
              <a:t>on</a:t>
            </a:r>
            <a:r>
              <a:rPr sz="1550" i="1" spc="30" dirty="0">
                <a:latin typeface="Roboto" panose="02000000000000000000" pitchFamily="2" charset="0"/>
                <a:ea typeface="Roboto" panose="02000000000000000000" pitchFamily="2" charset="0"/>
                <a:cs typeface="Arial"/>
              </a:rPr>
              <a:t>m</a:t>
            </a:r>
            <a:r>
              <a:rPr sz="1550" i="1" spc="-45" dirty="0">
                <a:latin typeface="Roboto" panose="02000000000000000000" pitchFamily="2" charset="0"/>
                <a:ea typeface="Roboto" panose="02000000000000000000" pitchFamily="2" charset="0"/>
                <a:cs typeface="Arial"/>
              </a:rPr>
              <a:t>e</a:t>
            </a:r>
            <a:r>
              <a:rPr sz="1550" i="1" spc="-10" dirty="0">
                <a:latin typeface="Roboto" panose="02000000000000000000" pitchFamily="2" charset="0"/>
                <a:ea typeface="Roboto" panose="02000000000000000000" pitchFamily="2" charset="0"/>
                <a:cs typeface="Arial"/>
              </a:rPr>
              <a:t>n</a:t>
            </a:r>
            <a:r>
              <a:rPr sz="1550" i="1" spc="65" dirty="0">
                <a:latin typeface="Roboto" panose="02000000000000000000" pitchFamily="2" charset="0"/>
                <a:ea typeface="Roboto" panose="02000000000000000000" pitchFamily="2" charset="0"/>
                <a:cs typeface="Arial"/>
              </a:rPr>
              <a:t>t</a:t>
            </a:r>
            <a:r>
              <a:rPr sz="1550" i="1" spc="35" dirty="0">
                <a:latin typeface="Roboto" panose="02000000000000000000" pitchFamily="2" charset="0"/>
                <a:ea typeface="Roboto" panose="02000000000000000000" pitchFamily="2" charset="0"/>
                <a:cs typeface="Arial"/>
              </a:rPr>
              <a:t> </a:t>
            </a:r>
            <a:r>
              <a:rPr sz="1550" i="1" spc="-195" dirty="0">
                <a:latin typeface="Roboto" panose="02000000000000000000" pitchFamily="2" charset="0"/>
                <a:ea typeface="Roboto" panose="02000000000000000000" pitchFamily="2" charset="0"/>
                <a:cs typeface="Arial"/>
              </a:rPr>
              <a:t>R</a:t>
            </a:r>
            <a:r>
              <a:rPr sz="1550" i="1" spc="-45" dirty="0">
                <a:latin typeface="Roboto" panose="02000000000000000000" pitchFamily="2" charset="0"/>
                <a:ea typeface="Roboto" panose="02000000000000000000" pitchFamily="2" charset="0"/>
                <a:cs typeface="Arial"/>
              </a:rPr>
              <a:t>e</a:t>
            </a:r>
            <a:r>
              <a:rPr sz="1550" i="1" spc="-25" dirty="0">
                <a:latin typeface="Roboto" panose="02000000000000000000" pitchFamily="2" charset="0"/>
                <a:ea typeface="Roboto" panose="02000000000000000000" pitchFamily="2" charset="0"/>
                <a:cs typeface="Arial"/>
              </a:rPr>
              <a:t>s</a:t>
            </a:r>
            <a:r>
              <a:rPr sz="1550" i="1" spc="-15" dirty="0">
                <a:latin typeface="Roboto" panose="02000000000000000000" pitchFamily="2" charset="0"/>
                <a:ea typeface="Roboto" panose="02000000000000000000" pitchFamily="2" charset="0"/>
                <a:cs typeface="Arial"/>
              </a:rPr>
              <a:t>e</a:t>
            </a:r>
            <a:r>
              <a:rPr sz="1550" i="1" spc="-40" dirty="0">
                <a:latin typeface="Roboto" panose="02000000000000000000" pitchFamily="2" charset="0"/>
                <a:ea typeface="Roboto" panose="02000000000000000000" pitchFamily="2" charset="0"/>
                <a:cs typeface="Arial"/>
              </a:rPr>
              <a:t>a</a:t>
            </a:r>
            <a:r>
              <a:rPr sz="1550" i="1" spc="-15" dirty="0">
                <a:latin typeface="Roboto" panose="02000000000000000000" pitchFamily="2" charset="0"/>
                <a:ea typeface="Roboto" panose="02000000000000000000" pitchFamily="2" charset="0"/>
                <a:cs typeface="Arial"/>
              </a:rPr>
              <a:t>r</a:t>
            </a:r>
            <a:r>
              <a:rPr sz="1550" i="1" spc="5" dirty="0">
                <a:latin typeface="Roboto" panose="02000000000000000000" pitchFamily="2" charset="0"/>
                <a:ea typeface="Roboto" panose="02000000000000000000" pitchFamily="2" charset="0"/>
                <a:cs typeface="Arial"/>
              </a:rPr>
              <a:t>c</a:t>
            </a:r>
            <a:r>
              <a:rPr sz="1550" i="1" spc="-20" dirty="0">
                <a:latin typeface="Roboto" panose="02000000000000000000" pitchFamily="2" charset="0"/>
                <a:ea typeface="Roboto" panose="02000000000000000000" pitchFamily="2" charset="0"/>
                <a:cs typeface="Arial"/>
              </a:rPr>
              <a:t>h</a:t>
            </a:r>
            <a:r>
              <a:rPr sz="1550" i="1" spc="50" dirty="0">
                <a:latin typeface="Roboto" panose="02000000000000000000" pitchFamily="2" charset="0"/>
                <a:ea typeface="Roboto" panose="02000000000000000000" pitchFamily="2" charset="0"/>
                <a:cs typeface="Arial"/>
              </a:rPr>
              <a:t> </a:t>
            </a:r>
            <a:r>
              <a:rPr sz="1550" i="1" spc="-5" dirty="0">
                <a:latin typeface="Roboto" panose="02000000000000000000" pitchFamily="2" charset="0"/>
                <a:ea typeface="Roboto" panose="02000000000000000000" pitchFamily="2" charset="0"/>
                <a:cs typeface="Arial"/>
              </a:rPr>
              <a:t>I</a:t>
            </a:r>
            <a:r>
              <a:rPr sz="1550" i="1" spc="-10" dirty="0">
                <a:latin typeface="Roboto" panose="02000000000000000000" pitchFamily="2" charset="0"/>
                <a:ea typeface="Roboto" panose="02000000000000000000" pitchFamily="2" charset="0"/>
                <a:cs typeface="Arial"/>
              </a:rPr>
              <a:t>n</a:t>
            </a:r>
            <a:r>
              <a:rPr sz="1550" i="1" spc="35" dirty="0">
                <a:latin typeface="Roboto" panose="02000000000000000000" pitchFamily="2" charset="0"/>
                <a:ea typeface="Roboto" panose="02000000000000000000" pitchFamily="2" charset="0"/>
                <a:cs typeface="Arial"/>
              </a:rPr>
              <a:t>st</a:t>
            </a:r>
            <a:r>
              <a:rPr sz="1550" i="1" spc="5" dirty="0">
                <a:latin typeface="Roboto" panose="02000000000000000000" pitchFamily="2" charset="0"/>
                <a:ea typeface="Roboto" panose="02000000000000000000" pitchFamily="2" charset="0"/>
                <a:cs typeface="Arial"/>
              </a:rPr>
              <a:t>i</a:t>
            </a:r>
            <a:r>
              <a:rPr sz="1550" i="1" spc="10" dirty="0">
                <a:latin typeface="Roboto" panose="02000000000000000000" pitchFamily="2" charset="0"/>
                <a:ea typeface="Roboto" panose="02000000000000000000" pitchFamily="2" charset="0"/>
                <a:cs typeface="Arial"/>
              </a:rPr>
              <a:t>t</a:t>
            </a:r>
            <a:r>
              <a:rPr sz="1550" i="1" spc="40" dirty="0">
                <a:latin typeface="Roboto" panose="02000000000000000000" pitchFamily="2" charset="0"/>
                <a:ea typeface="Roboto" panose="02000000000000000000" pitchFamily="2" charset="0"/>
                <a:cs typeface="Arial"/>
              </a:rPr>
              <a:t>u</a:t>
            </a:r>
            <a:r>
              <a:rPr sz="1550" i="1" spc="5" dirty="0">
                <a:latin typeface="Roboto" panose="02000000000000000000" pitchFamily="2" charset="0"/>
                <a:ea typeface="Roboto" panose="02000000000000000000" pitchFamily="2" charset="0"/>
                <a:cs typeface="Arial"/>
              </a:rPr>
              <a:t>te</a:t>
            </a:r>
            <a:endParaRPr sz="1550" dirty="0">
              <a:latin typeface="Roboto" panose="02000000000000000000" pitchFamily="2" charset="0"/>
              <a:ea typeface="Roboto" panose="02000000000000000000" pitchFamily="2" charset="0"/>
              <a:cs typeface="Arial"/>
            </a:endParaRPr>
          </a:p>
          <a:p>
            <a:pPr>
              <a:lnSpc>
                <a:spcPts val="2300"/>
              </a:lnSpc>
              <a:spcBef>
                <a:spcPts val="37"/>
              </a:spcBef>
            </a:pPr>
            <a:endParaRPr sz="2300" dirty="0">
              <a:latin typeface="Roboto" panose="02000000000000000000" pitchFamily="2" charset="0"/>
              <a:ea typeface="Roboto" panose="02000000000000000000" pitchFamily="2" charset="0"/>
            </a:endParaRPr>
          </a:p>
          <a:p>
            <a:pPr marL="69215" algn="ctr">
              <a:lnSpc>
                <a:spcPct val="100000"/>
              </a:lnSpc>
            </a:pPr>
            <a:r>
              <a:rPr sz="1800" b="1" spc="-125" dirty="0">
                <a:solidFill>
                  <a:srgbClr val="4471C4"/>
                </a:solidFill>
                <a:latin typeface="Roboto" panose="02000000000000000000" pitchFamily="2" charset="0"/>
                <a:ea typeface="Roboto" panose="02000000000000000000" pitchFamily="2" charset="0"/>
                <a:cs typeface="Arial"/>
              </a:rPr>
              <a:t>B</a:t>
            </a:r>
            <a:r>
              <a:rPr sz="1800" b="1" spc="-85" dirty="0">
                <a:solidFill>
                  <a:srgbClr val="4471C4"/>
                </a:solidFill>
                <a:latin typeface="Roboto" panose="02000000000000000000" pitchFamily="2" charset="0"/>
                <a:ea typeface="Roboto" panose="02000000000000000000" pitchFamily="2" charset="0"/>
                <a:cs typeface="Arial"/>
              </a:rPr>
              <a:t>a</a:t>
            </a:r>
            <a:r>
              <a:rPr sz="1800" b="1" spc="-90" dirty="0">
                <a:solidFill>
                  <a:srgbClr val="4471C4"/>
                </a:solidFill>
                <a:latin typeface="Roboto" panose="02000000000000000000" pitchFamily="2" charset="0"/>
                <a:ea typeface="Roboto" panose="02000000000000000000" pitchFamily="2" charset="0"/>
                <a:cs typeface="Arial"/>
              </a:rPr>
              <a:t>n</a:t>
            </a:r>
            <a:r>
              <a:rPr sz="1800" b="1" spc="-85" dirty="0">
                <a:solidFill>
                  <a:srgbClr val="4471C4"/>
                </a:solidFill>
                <a:latin typeface="Roboto" panose="02000000000000000000" pitchFamily="2" charset="0"/>
                <a:ea typeface="Roboto" panose="02000000000000000000" pitchFamily="2" charset="0"/>
                <a:cs typeface="Arial"/>
              </a:rPr>
              <a:t>g</a:t>
            </a:r>
            <a:r>
              <a:rPr sz="1800" b="1" spc="-35" dirty="0">
                <a:solidFill>
                  <a:srgbClr val="4471C4"/>
                </a:solidFill>
                <a:latin typeface="Roboto" panose="02000000000000000000" pitchFamily="2" charset="0"/>
                <a:ea typeface="Roboto" panose="02000000000000000000" pitchFamily="2" charset="0"/>
                <a:cs typeface="Arial"/>
              </a:rPr>
              <a:t>k</a:t>
            </a:r>
            <a:r>
              <a:rPr sz="1800" b="1" spc="-100" dirty="0">
                <a:solidFill>
                  <a:srgbClr val="4471C4"/>
                </a:solidFill>
                <a:latin typeface="Roboto" panose="02000000000000000000" pitchFamily="2" charset="0"/>
                <a:ea typeface="Roboto" panose="02000000000000000000" pitchFamily="2" charset="0"/>
                <a:cs typeface="Arial"/>
              </a:rPr>
              <a:t>o</a:t>
            </a:r>
            <a:r>
              <a:rPr sz="1800" b="1" spc="-35" dirty="0">
                <a:solidFill>
                  <a:srgbClr val="4471C4"/>
                </a:solidFill>
                <a:latin typeface="Roboto" panose="02000000000000000000" pitchFamily="2" charset="0"/>
                <a:ea typeface="Roboto" panose="02000000000000000000" pitchFamily="2" charset="0"/>
                <a:cs typeface="Arial"/>
              </a:rPr>
              <a:t>k</a:t>
            </a:r>
            <a:r>
              <a:rPr sz="1800" b="1" spc="-60" dirty="0">
                <a:solidFill>
                  <a:srgbClr val="4471C4"/>
                </a:solidFill>
                <a:latin typeface="Roboto" panose="02000000000000000000" pitchFamily="2" charset="0"/>
                <a:ea typeface="Roboto" panose="02000000000000000000" pitchFamily="2" charset="0"/>
                <a:cs typeface="Arial"/>
              </a:rPr>
              <a:t>,</a:t>
            </a:r>
            <a:r>
              <a:rPr sz="1800" b="1" spc="-70" dirty="0">
                <a:solidFill>
                  <a:srgbClr val="4471C4"/>
                </a:solidFill>
                <a:latin typeface="Roboto" panose="02000000000000000000" pitchFamily="2" charset="0"/>
                <a:ea typeface="Roboto" panose="02000000000000000000" pitchFamily="2" charset="0"/>
                <a:cs typeface="Arial"/>
              </a:rPr>
              <a:t> </a:t>
            </a:r>
            <a:r>
              <a:rPr sz="1800" b="1" spc="35" dirty="0">
                <a:solidFill>
                  <a:srgbClr val="4471C4"/>
                </a:solidFill>
                <a:latin typeface="Roboto" panose="02000000000000000000" pitchFamily="2" charset="0"/>
                <a:ea typeface="Roboto" panose="02000000000000000000" pitchFamily="2" charset="0"/>
                <a:cs typeface="Arial"/>
              </a:rPr>
              <a:t>2</a:t>
            </a:r>
            <a:r>
              <a:rPr sz="1800" b="1" spc="30" dirty="0">
                <a:solidFill>
                  <a:srgbClr val="4471C4"/>
                </a:solidFill>
                <a:latin typeface="Roboto" panose="02000000000000000000" pitchFamily="2" charset="0"/>
                <a:ea typeface="Roboto" panose="02000000000000000000" pitchFamily="2" charset="0"/>
                <a:cs typeface="Arial"/>
              </a:rPr>
              <a:t>8</a:t>
            </a:r>
            <a:r>
              <a:rPr sz="1800" b="1" spc="-65" dirty="0">
                <a:solidFill>
                  <a:srgbClr val="4471C4"/>
                </a:solidFill>
                <a:latin typeface="Roboto" panose="02000000000000000000" pitchFamily="2" charset="0"/>
                <a:ea typeface="Roboto" panose="02000000000000000000" pitchFamily="2" charset="0"/>
                <a:cs typeface="Arial"/>
              </a:rPr>
              <a:t> </a:t>
            </a:r>
            <a:r>
              <a:rPr sz="1800" b="1" spc="-55" dirty="0">
                <a:solidFill>
                  <a:srgbClr val="4471C4"/>
                </a:solidFill>
                <a:latin typeface="Roboto" panose="02000000000000000000" pitchFamily="2" charset="0"/>
                <a:ea typeface="Roboto" panose="02000000000000000000" pitchFamily="2" charset="0"/>
                <a:cs typeface="Arial"/>
              </a:rPr>
              <a:t>N</a:t>
            </a:r>
            <a:r>
              <a:rPr sz="1800" b="1" spc="-100" dirty="0">
                <a:solidFill>
                  <a:srgbClr val="4471C4"/>
                </a:solidFill>
                <a:latin typeface="Roboto" panose="02000000000000000000" pitchFamily="2" charset="0"/>
                <a:ea typeface="Roboto" panose="02000000000000000000" pitchFamily="2" charset="0"/>
                <a:cs typeface="Arial"/>
              </a:rPr>
              <a:t>o</a:t>
            </a:r>
            <a:r>
              <a:rPr sz="1800" b="1" spc="-105" dirty="0">
                <a:solidFill>
                  <a:srgbClr val="4471C4"/>
                </a:solidFill>
                <a:latin typeface="Roboto" panose="02000000000000000000" pitchFamily="2" charset="0"/>
                <a:ea typeface="Roboto" panose="02000000000000000000" pitchFamily="2" charset="0"/>
                <a:cs typeface="Arial"/>
              </a:rPr>
              <a:t>v</a:t>
            </a:r>
            <a:r>
              <a:rPr sz="1800" b="1" spc="-30" dirty="0">
                <a:solidFill>
                  <a:srgbClr val="4471C4"/>
                </a:solidFill>
                <a:latin typeface="Roboto" panose="02000000000000000000" pitchFamily="2" charset="0"/>
                <a:ea typeface="Roboto" panose="02000000000000000000" pitchFamily="2" charset="0"/>
                <a:cs typeface="Arial"/>
              </a:rPr>
              <a:t>e</a:t>
            </a:r>
            <a:r>
              <a:rPr sz="1800" b="1" spc="-65" dirty="0">
                <a:solidFill>
                  <a:srgbClr val="4471C4"/>
                </a:solidFill>
                <a:latin typeface="Roboto" panose="02000000000000000000" pitchFamily="2" charset="0"/>
                <a:ea typeface="Roboto" panose="02000000000000000000" pitchFamily="2" charset="0"/>
                <a:cs typeface="Arial"/>
              </a:rPr>
              <a:t>m</a:t>
            </a:r>
            <a:r>
              <a:rPr sz="1800" b="1" spc="-100" dirty="0">
                <a:solidFill>
                  <a:srgbClr val="4471C4"/>
                </a:solidFill>
                <a:latin typeface="Roboto" panose="02000000000000000000" pitchFamily="2" charset="0"/>
                <a:ea typeface="Roboto" panose="02000000000000000000" pitchFamily="2" charset="0"/>
                <a:cs typeface="Arial"/>
              </a:rPr>
              <a:t>b</a:t>
            </a:r>
            <a:r>
              <a:rPr sz="1800" b="1" spc="-35" dirty="0">
                <a:solidFill>
                  <a:srgbClr val="4471C4"/>
                </a:solidFill>
                <a:latin typeface="Roboto" panose="02000000000000000000" pitchFamily="2" charset="0"/>
                <a:ea typeface="Roboto" panose="02000000000000000000" pitchFamily="2" charset="0"/>
                <a:cs typeface="Arial"/>
              </a:rPr>
              <a:t>er</a:t>
            </a:r>
            <a:r>
              <a:rPr sz="1800" b="1" dirty="0">
                <a:solidFill>
                  <a:srgbClr val="4471C4"/>
                </a:solidFill>
                <a:latin typeface="Roboto" panose="02000000000000000000" pitchFamily="2" charset="0"/>
                <a:ea typeface="Roboto" panose="02000000000000000000" pitchFamily="2" charset="0"/>
                <a:cs typeface="Arial"/>
              </a:rPr>
              <a:t> </a:t>
            </a:r>
            <a:r>
              <a:rPr sz="1800" b="1" spc="110" dirty="0">
                <a:solidFill>
                  <a:srgbClr val="4471C4"/>
                </a:solidFill>
                <a:latin typeface="Roboto" panose="02000000000000000000" pitchFamily="2" charset="0"/>
                <a:ea typeface="Roboto" panose="02000000000000000000" pitchFamily="2" charset="0"/>
                <a:cs typeface="Arial"/>
              </a:rPr>
              <a:t>-</a:t>
            </a:r>
            <a:r>
              <a:rPr sz="1800" b="1" spc="40" dirty="0">
                <a:solidFill>
                  <a:srgbClr val="4471C4"/>
                </a:solidFill>
                <a:latin typeface="Roboto" panose="02000000000000000000" pitchFamily="2" charset="0"/>
                <a:ea typeface="Roboto" panose="02000000000000000000" pitchFamily="2" charset="0"/>
                <a:cs typeface="Arial"/>
              </a:rPr>
              <a:t>0</a:t>
            </a:r>
            <a:r>
              <a:rPr sz="1800" b="1" spc="30" dirty="0">
                <a:solidFill>
                  <a:srgbClr val="4471C4"/>
                </a:solidFill>
                <a:latin typeface="Roboto" panose="02000000000000000000" pitchFamily="2" charset="0"/>
                <a:ea typeface="Roboto" panose="02000000000000000000" pitchFamily="2" charset="0"/>
                <a:cs typeface="Arial"/>
              </a:rPr>
              <a:t>1</a:t>
            </a:r>
            <a:r>
              <a:rPr sz="1800" b="1" spc="-60" dirty="0">
                <a:solidFill>
                  <a:srgbClr val="4471C4"/>
                </a:solidFill>
                <a:latin typeface="Roboto" panose="02000000000000000000" pitchFamily="2" charset="0"/>
                <a:ea typeface="Roboto" panose="02000000000000000000" pitchFamily="2" charset="0"/>
                <a:cs typeface="Arial"/>
              </a:rPr>
              <a:t> </a:t>
            </a:r>
            <a:r>
              <a:rPr sz="1800" b="1" spc="-120" dirty="0">
                <a:solidFill>
                  <a:srgbClr val="4471C4"/>
                </a:solidFill>
                <a:latin typeface="Roboto" panose="02000000000000000000" pitchFamily="2" charset="0"/>
                <a:ea typeface="Roboto" panose="02000000000000000000" pitchFamily="2" charset="0"/>
                <a:cs typeface="Arial"/>
              </a:rPr>
              <a:t>D</a:t>
            </a:r>
            <a:r>
              <a:rPr sz="1800" b="1" spc="-50" dirty="0">
                <a:solidFill>
                  <a:srgbClr val="4471C4"/>
                </a:solidFill>
                <a:latin typeface="Roboto" panose="02000000000000000000" pitchFamily="2" charset="0"/>
                <a:ea typeface="Roboto" panose="02000000000000000000" pitchFamily="2" charset="0"/>
                <a:cs typeface="Arial"/>
              </a:rPr>
              <a:t>e</a:t>
            </a:r>
            <a:r>
              <a:rPr sz="1800" b="1" spc="-55" dirty="0">
                <a:solidFill>
                  <a:srgbClr val="4471C4"/>
                </a:solidFill>
                <a:latin typeface="Roboto" panose="02000000000000000000" pitchFamily="2" charset="0"/>
                <a:ea typeface="Roboto" panose="02000000000000000000" pitchFamily="2" charset="0"/>
                <a:cs typeface="Arial"/>
              </a:rPr>
              <a:t>c</a:t>
            </a:r>
            <a:r>
              <a:rPr sz="1800" b="1" spc="-30" dirty="0">
                <a:solidFill>
                  <a:srgbClr val="4471C4"/>
                </a:solidFill>
                <a:latin typeface="Roboto" panose="02000000000000000000" pitchFamily="2" charset="0"/>
                <a:ea typeface="Roboto" panose="02000000000000000000" pitchFamily="2" charset="0"/>
                <a:cs typeface="Arial"/>
              </a:rPr>
              <a:t>e</a:t>
            </a:r>
            <a:r>
              <a:rPr sz="1800" b="1" spc="-65" dirty="0">
                <a:solidFill>
                  <a:srgbClr val="4471C4"/>
                </a:solidFill>
                <a:latin typeface="Roboto" panose="02000000000000000000" pitchFamily="2" charset="0"/>
                <a:ea typeface="Roboto" panose="02000000000000000000" pitchFamily="2" charset="0"/>
                <a:cs typeface="Arial"/>
              </a:rPr>
              <a:t>m</a:t>
            </a:r>
            <a:r>
              <a:rPr sz="1800" b="1" spc="-100" dirty="0">
                <a:solidFill>
                  <a:srgbClr val="4471C4"/>
                </a:solidFill>
                <a:latin typeface="Roboto" panose="02000000000000000000" pitchFamily="2" charset="0"/>
                <a:ea typeface="Roboto" panose="02000000000000000000" pitchFamily="2" charset="0"/>
                <a:cs typeface="Arial"/>
              </a:rPr>
              <a:t>b</a:t>
            </a:r>
            <a:r>
              <a:rPr sz="1800" b="1" spc="-35" dirty="0">
                <a:solidFill>
                  <a:srgbClr val="4471C4"/>
                </a:solidFill>
                <a:latin typeface="Roboto" panose="02000000000000000000" pitchFamily="2" charset="0"/>
                <a:ea typeface="Roboto" panose="02000000000000000000" pitchFamily="2" charset="0"/>
                <a:cs typeface="Arial"/>
              </a:rPr>
              <a:t>er</a:t>
            </a:r>
            <a:r>
              <a:rPr sz="1800" b="1" spc="-50" dirty="0">
                <a:solidFill>
                  <a:srgbClr val="4471C4"/>
                </a:solidFill>
                <a:latin typeface="Roboto" panose="02000000000000000000" pitchFamily="2" charset="0"/>
                <a:ea typeface="Roboto" panose="02000000000000000000" pitchFamily="2" charset="0"/>
                <a:cs typeface="Arial"/>
              </a:rPr>
              <a:t> </a:t>
            </a:r>
            <a:r>
              <a:rPr sz="1800" b="1" spc="35" dirty="0">
                <a:solidFill>
                  <a:srgbClr val="4471C4"/>
                </a:solidFill>
                <a:latin typeface="Roboto" panose="02000000000000000000" pitchFamily="2" charset="0"/>
                <a:ea typeface="Roboto" panose="02000000000000000000" pitchFamily="2" charset="0"/>
                <a:cs typeface="Arial"/>
              </a:rPr>
              <a:t>202</a:t>
            </a:r>
            <a:r>
              <a:rPr sz="1800" b="1" spc="30" dirty="0">
                <a:solidFill>
                  <a:srgbClr val="4471C4"/>
                </a:solidFill>
                <a:latin typeface="Roboto" panose="02000000000000000000" pitchFamily="2" charset="0"/>
                <a:ea typeface="Roboto" panose="02000000000000000000" pitchFamily="2" charset="0"/>
                <a:cs typeface="Arial"/>
              </a:rPr>
              <a:t>3</a:t>
            </a:r>
            <a:endParaRPr sz="1800" dirty="0">
              <a:latin typeface="Roboto" panose="02000000000000000000" pitchFamily="2" charset="0"/>
              <a:ea typeface="Roboto" panose="02000000000000000000" pitchFamily="2" charset="0"/>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7543800" y="2438400"/>
            <a:ext cx="2564765" cy="1104265"/>
          </a:xfrm>
          <a:prstGeom prst="rect">
            <a:avLst/>
          </a:prstGeom>
        </p:spPr>
        <p:txBody>
          <a:bodyPr vert="horz" wrap="square" lIns="0" tIns="0" rIns="0" bIns="0" rtlCol="0">
            <a:spAutoFit/>
          </a:bodyPr>
          <a:lstStyle/>
          <a:p>
            <a:pPr marL="12700" marR="6350">
              <a:lnSpc>
                <a:spcPct val="96300"/>
              </a:lnSpc>
            </a:pPr>
            <a:r>
              <a:rPr sz="2400" spc="-114" dirty="0">
                <a:latin typeface="Roboto" panose="02000000000000000000" pitchFamily="2" charset="0"/>
                <a:ea typeface="Roboto" panose="02000000000000000000" pitchFamily="2" charset="0"/>
                <a:cs typeface="Arial"/>
              </a:rPr>
              <a:t>S</a:t>
            </a:r>
            <a:r>
              <a:rPr sz="2400" spc="-110" dirty="0">
                <a:latin typeface="Roboto" panose="02000000000000000000" pitchFamily="2" charset="0"/>
                <a:ea typeface="Roboto" panose="02000000000000000000" pitchFamily="2" charset="0"/>
                <a:cs typeface="Arial"/>
              </a:rPr>
              <a:t>a</a:t>
            </a:r>
            <a:r>
              <a:rPr sz="2400" spc="15" dirty="0">
                <a:latin typeface="Roboto" panose="02000000000000000000" pitchFamily="2" charset="0"/>
                <a:ea typeface="Roboto" panose="02000000000000000000" pitchFamily="2" charset="0"/>
                <a:cs typeface="Arial"/>
              </a:rPr>
              <a:t>t</a:t>
            </a:r>
            <a:r>
              <a:rPr sz="2400" spc="50" dirty="0">
                <a:latin typeface="Roboto" panose="02000000000000000000" pitchFamily="2" charset="0"/>
                <a:ea typeface="Roboto" panose="02000000000000000000" pitchFamily="2" charset="0"/>
                <a:cs typeface="Arial"/>
              </a:rPr>
              <a:t>e</a:t>
            </a:r>
            <a:r>
              <a:rPr sz="2400" spc="40" dirty="0">
                <a:latin typeface="Roboto" panose="02000000000000000000" pitchFamily="2" charset="0"/>
                <a:ea typeface="Roboto" panose="02000000000000000000" pitchFamily="2" charset="0"/>
                <a:cs typeface="Arial"/>
              </a:rPr>
              <a:t>lli</a:t>
            </a:r>
            <a:r>
              <a:rPr sz="2400" spc="15" dirty="0">
                <a:latin typeface="Roboto" panose="02000000000000000000" pitchFamily="2" charset="0"/>
                <a:ea typeface="Roboto" panose="02000000000000000000" pitchFamily="2" charset="0"/>
                <a:cs typeface="Arial"/>
              </a:rPr>
              <a:t>t</a:t>
            </a:r>
            <a:r>
              <a:rPr sz="2400" spc="40" dirty="0">
                <a:latin typeface="Roboto" panose="02000000000000000000" pitchFamily="2" charset="0"/>
                <a:ea typeface="Roboto" panose="02000000000000000000" pitchFamily="2" charset="0"/>
                <a:cs typeface="Arial"/>
              </a:rPr>
              <a:t>e</a:t>
            </a:r>
            <a:r>
              <a:rPr sz="2400" spc="-75" dirty="0">
                <a:latin typeface="Roboto" panose="02000000000000000000" pitchFamily="2" charset="0"/>
                <a:ea typeface="Roboto" panose="02000000000000000000" pitchFamily="2" charset="0"/>
                <a:cs typeface="Arial"/>
              </a:rPr>
              <a:t> </a:t>
            </a:r>
            <a:r>
              <a:rPr sz="2400" spc="-15" dirty="0">
                <a:latin typeface="Roboto" panose="02000000000000000000" pitchFamily="2" charset="0"/>
                <a:ea typeface="Roboto" panose="02000000000000000000" pitchFamily="2" charset="0"/>
                <a:cs typeface="Arial"/>
              </a:rPr>
              <a:t>T</a:t>
            </a:r>
            <a:r>
              <a:rPr sz="2400" spc="-5" dirty="0">
                <a:latin typeface="Roboto" panose="02000000000000000000" pitchFamily="2" charset="0"/>
                <a:ea typeface="Roboto" panose="02000000000000000000" pitchFamily="2" charset="0"/>
                <a:cs typeface="Arial"/>
              </a:rPr>
              <a:t>r</a:t>
            </a:r>
            <a:r>
              <a:rPr sz="2400" spc="30" dirty="0">
                <a:latin typeface="Roboto" panose="02000000000000000000" pitchFamily="2" charset="0"/>
                <a:ea typeface="Roboto" panose="02000000000000000000" pitchFamily="2" charset="0"/>
                <a:cs typeface="Arial"/>
              </a:rPr>
              <a:t>o</a:t>
            </a:r>
            <a:r>
              <a:rPr sz="2400" spc="20" dirty="0">
                <a:latin typeface="Roboto" panose="02000000000000000000" pitchFamily="2" charset="0"/>
                <a:ea typeface="Roboto" panose="02000000000000000000" pitchFamily="2" charset="0"/>
                <a:cs typeface="Arial"/>
              </a:rPr>
              <a:t>p</a:t>
            </a:r>
            <a:r>
              <a:rPr sz="2400" spc="40" dirty="0">
                <a:latin typeface="Roboto" panose="02000000000000000000" pitchFamily="2" charset="0"/>
                <a:ea typeface="Roboto" panose="02000000000000000000" pitchFamily="2" charset="0"/>
                <a:cs typeface="Arial"/>
              </a:rPr>
              <a:t>i</a:t>
            </a:r>
            <a:r>
              <a:rPr sz="2400" spc="5" dirty="0">
                <a:latin typeface="Roboto" panose="02000000000000000000" pitchFamily="2" charset="0"/>
                <a:ea typeface="Roboto" panose="02000000000000000000" pitchFamily="2" charset="0"/>
                <a:cs typeface="Arial"/>
              </a:rPr>
              <a:t>c</a:t>
            </a:r>
            <a:r>
              <a:rPr sz="2400" spc="-10" dirty="0">
                <a:latin typeface="Roboto" panose="02000000000000000000" pitchFamily="2" charset="0"/>
                <a:ea typeface="Roboto" panose="02000000000000000000" pitchFamily="2" charset="0"/>
                <a:cs typeface="Arial"/>
              </a:rPr>
              <a:t>a</a:t>
            </a:r>
            <a:r>
              <a:rPr sz="2400" spc="50" dirty="0">
                <a:latin typeface="Roboto" panose="02000000000000000000" pitchFamily="2" charset="0"/>
                <a:ea typeface="Roboto" panose="02000000000000000000" pitchFamily="2" charset="0"/>
                <a:cs typeface="Arial"/>
              </a:rPr>
              <a:t>l</a:t>
            </a:r>
            <a:r>
              <a:rPr sz="2400" spc="65" dirty="0">
                <a:latin typeface="Roboto" panose="02000000000000000000" pitchFamily="2" charset="0"/>
                <a:ea typeface="Roboto" panose="02000000000000000000" pitchFamily="2" charset="0"/>
                <a:cs typeface="Arial"/>
              </a:rPr>
              <a:t> </a:t>
            </a:r>
            <a:r>
              <a:rPr sz="2400" spc="-275" dirty="0">
                <a:latin typeface="Roboto" panose="02000000000000000000" pitchFamily="2" charset="0"/>
                <a:ea typeface="Roboto" panose="02000000000000000000" pitchFamily="2" charset="0"/>
                <a:cs typeface="Arial"/>
              </a:rPr>
              <a:t>R</a:t>
            </a:r>
            <a:r>
              <a:rPr sz="2400" spc="-50" dirty="0">
                <a:latin typeface="Roboto" panose="02000000000000000000" pitchFamily="2" charset="0"/>
                <a:ea typeface="Roboto" panose="02000000000000000000" pitchFamily="2" charset="0"/>
                <a:cs typeface="Arial"/>
              </a:rPr>
              <a:t>a</a:t>
            </a:r>
            <a:r>
              <a:rPr sz="2400" spc="40" dirty="0">
                <a:latin typeface="Roboto" panose="02000000000000000000" pitchFamily="2" charset="0"/>
                <a:ea typeface="Roboto" panose="02000000000000000000" pitchFamily="2" charset="0"/>
                <a:cs typeface="Arial"/>
              </a:rPr>
              <a:t>i</a:t>
            </a:r>
            <a:r>
              <a:rPr sz="2400" spc="100" dirty="0">
                <a:latin typeface="Roboto" panose="02000000000000000000" pitchFamily="2" charset="0"/>
                <a:ea typeface="Roboto" panose="02000000000000000000" pitchFamily="2" charset="0"/>
                <a:cs typeface="Arial"/>
              </a:rPr>
              <a:t>n</a:t>
            </a:r>
            <a:r>
              <a:rPr sz="2400" spc="40" dirty="0">
                <a:latin typeface="Roboto" panose="02000000000000000000" pitchFamily="2" charset="0"/>
                <a:ea typeface="Roboto" panose="02000000000000000000" pitchFamily="2" charset="0"/>
                <a:cs typeface="Arial"/>
              </a:rPr>
              <a:t>f</a:t>
            </a:r>
            <a:r>
              <a:rPr sz="2400" spc="-50" dirty="0">
                <a:latin typeface="Roboto" panose="02000000000000000000" pitchFamily="2" charset="0"/>
                <a:ea typeface="Roboto" panose="02000000000000000000" pitchFamily="2" charset="0"/>
                <a:cs typeface="Arial"/>
              </a:rPr>
              <a:t>a</a:t>
            </a:r>
            <a:r>
              <a:rPr sz="2400" spc="40" dirty="0">
                <a:latin typeface="Roboto" panose="02000000000000000000" pitchFamily="2" charset="0"/>
                <a:ea typeface="Roboto" panose="02000000000000000000" pitchFamily="2" charset="0"/>
                <a:cs typeface="Arial"/>
              </a:rPr>
              <a:t>l</a:t>
            </a:r>
            <a:r>
              <a:rPr sz="2400" spc="50" dirty="0">
                <a:latin typeface="Roboto" panose="02000000000000000000" pitchFamily="2" charset="0"/>
                <a:ea typeface="Roboto" panose="02000000000000000000" pitchFamily="2" charset="0"/>
                <a:cs typeface="Arial"/>
              </a:rPr>
              <a:t>l</a:t>
            </a:r>
            <a:r>
              <a:rPr sz="2400" spc="-35" dirty="0">
                <a:latin typeface="Roboto" panose="02000000000000000000" pitchFamily="2" charset="0"/>
                <a:ea typeface="Roboto" panose="02000000000000000000" pitchFamily="2" charset="0"/>
                <a:cs typeface="Arial"/>
              </a:rPr>
              <a:t> </a:t>
            </a:r>
            <a:r>
              <a:rPr sz="2400" spc="114" dirty="0">
                <a:latin typeface="Roboto" panose="02000000000000000000" pitchFamily="2" charset="0"/>
                <a:ea typeface="Roboto" panose="02000000000000000000" pitchFamily="2" charset="0"/>
                <a:cs typeface="Arial"/>
              </a:rPr>
              <a:t>M</a:t>
            </a:r>
            <a:r>
              <a:rPr sz="2400" spc="-60" dirty="0">
                <a:latin typeface="Roboto" panose="02000000000000000000" pitchFamily="2" charset="0"/>
                <a:ea typeface="Roboto" panose="02000000000000000000" pitchFamily="2" charset="0"/>
                <a:cs typeface="Arial"/>
              </a:rPr>
              <a:t>e</a:t>
            </a:r>
            <a:r>
              <a:rPr sz="2400" spc="-50" dirty="0">
                <a:latin typeface="Roboto" panose="02000000000000000000" pitchFamily="2" charset="0"/>
                <a:ea typeface="Roboto" panose="02000000000000000000" pitchFamily="2" charset="0"/>
                <a:cs typeface="Arial"/>
              </a:rPr>
              <a:t>a</a:t>
            </a:r>
            <a:r>
              <a:rPr sz="2400" spc="45" dirty="0">
                <a:latin typeface="Roboto" panose="02000000000000000000" pitchFamily="2" charset="0"/>
                <a:ea typeface="Roboto" panose="02000000000000000000" pitchFamily="2" charset="0"/>
                <a:cs typeface="Arial"/>
              </a:rPr>
              <a:t>s</a:t>
            </a:r>
            <a:r>
              <a:rPr sz="2400" spc="-5" dirty="0">
                <a:latin typeface="Roboto" panose="02000000000000000000" pitchFamily="2" charset="0"/>
                <a:ea typeface="Roboto" panose="02000000000000000000" pitchFamily="2" charset="0"/>
                <a:cs typeface="Arial"/>
              </a:rPr>
              <a:t>u</a:t>
            </a:r>
            <a:r>
              <a:rPr sz="2400" spc="10" dirty="0">
                <a:latin typeface="Roboto" panose="02000000000000000000" pitchFamily="2" charset="0"/>
                <a:ea typeface="Roboto" panose="02000000000000000000" pitchFamily="2" charset="0"/>
                <a:cs typeface="Arial"/>
              </a:rPr>
              <a:t>r</a:t>
            </a:r>
            <a:r>
              <a:rPr sz="2400" spc="40" dirty="0">
                <a:latin typeface="Roboto" panose="02000000000000000000" pitchFamily="2" charset="0"/>
                <a:ea typeface="Roboto" panose="02000000000000000000" pitchFamily="2" charset="0"/>
                <a:cs typeface="Arial"/>
              </a:rPr>
              <a:t>i</a:t>
            </a:r>
            <a:r>
              <a:rPr sz="2400" spc="-5" dirty="0">
                <a:latin typeface="Roboto" panose="02000000000000000000" pitchFamily="2" charset="0"/>
                <a:ea typeface="Roboto" panose="02000000000000000000" pitchFamily="2" charset="0"/>
                <a:cs typeface="Arial"/>
              </a:rPr>
              <a:t>ng </a:t>
            </a:r>
            <a:r>
              <a:rPr sz="2400" spc="114" dirty="0">
                <a:latin typeface="Roboto" panose="02000000000000000000" pitchFamily="2" charset="0"/>
                <a:ea typeface="Roboto" panose="02000000000000000000" pitchFamily="2" charset="0"/>
                <a:cs typeface="Arial"/>
              </a:rPr>
              <a:t>M</a:t>
            </a:r>
            <a:r>
              <a:rPr sz="2400" spc="40" dirty="0">
                <a:latin typeface="Roboto" panose="02000000000000000000" pitchFamily="2" charset="0"/>
                <a:ea typeface="Roboto" panose="02000000000000000000" pitchFamily="2" charset="0"/>
                <a:cs typeface="Arial"/>
              </a:rPr>
              <a:t>i</a:t>
            </a:r>
            <a:r>
              <a:rPr sz="2400" spc="45" dirty="0">
                <a:latin typeface="Roboto" panose="02000000000000000000" pitchFamily="2" charset="0"/>
                <a:ea typeface="Roboto" panose="02000000000000000000" pitchFamily="2" charset="0"/>
                <a:cs typeface="Arial"/>
              </a:rPr>
              <a:t>ss</a:t>
            </a:r>
            <a:r>
              <a:rPr sz="2400" spc="40" dirty="0">
                <a:latin typeface="Roboto" panose="02000000000000000000" pitchFamily="2" charset="0"/>
                <a:ea typeface="Roboto" panose="02000000000000000000" pitchFamily="2" charset="0"/>
                <a:cs typeface="Arial"/>
              </a:rPr>
              <a:t>i</a:t>
            </a:r>
            <a:r>
              <a:rPr sz="2400" spc="30" dirty="0">
                <a:latin typeface="Roboto" panose="02000000000000000000" pitchFamily="2" charset="0"/>
                <a:ea typeface="Roboto" panose="02000000000000000000" pitchFamily="2" charset="0"/>
                <a:cs typeface="Arial"/>
              </a:rPr>
              <a:t>o</a:t>
            </a:r>
            <a:r>
              <a:rPr sz="2400" spc="-15" dirty="0">
                <a:latin typeface="Roboto" panose="02000000000000000000" pitchFamily="2" charset="0"/>
                <a:ea typeface="Roboto" panose="02000000000000000000" pitchFamily="2" charset="0"/>
                <a:cs typeface="Arial"/>
              </a:rPr>
              <a:t>n</a:t>
            </a:r>
            <a:r>
              <a:rPr sz="2400" spc="-130" dirty="0">
                <a:latin typeface="Roboto" panose="02000000000000000000" pitchFamily="2" charset="0"/>
                <a:ea typeface="Roboto" panose="02000000000000000000" pitchFamily="2" charset="0"/>
                <a:cs typeface="Arial"/>
              </a:rPr>
              <a:t> </a:t>
            </a:r>
            <a:r>
              <a:rPr sz="2400" spc="25" dirty="0">
                <a:latin typeface="Roboto" panose="02000000000000000000" pitchFamily="2" charset="0"/>
                <a:ea typeface="Roboto" panose="02000000000000000000" pitchFamily="2" charset="0"/>
                <a:cs typeface="Arial"/>
              </a:rPr>
              <a:t>(</a:t>
            </a:r>
            <a:r>
              <a:rPr sz="2400" spc="-135" dirty="0">
                <a:latin typeface="Roboto" panose="02000000000000000000" pitchFamily="2" charset="0"/>
                <a:ea typeface="Roboto" panose="02000000000000000000" pitchFamily="2" charset="0"/>
                <a:cs typeface="Arial"/>
              </a:rPr>
              <a:t>T</a:t>
            </a:r>
            <a:r>
              <a:rPr sz="2400" spc="-175" dirty="0">
                <a:latin typeface="Roboto" panose="02000000000000000000" pitchFamily="2" charset="0"/>
                <a:ea typeface="Roboto" panose="02000000000000000000" pitchFamily="2" charset="0"/>
                <a:cs typeface="Arial"/>
              </a:rPr>
              <a:t>R</a:t>
            </a:r>
            <a:r>
              <a:rPr sz="2400" spc="110" dirty="0">
                <a:latin typeface="Roboto" panose="02000000000000000000" pitchFamily="2" charset="0"/>
                <a:ea typeface="Roboto" panose="02000000000000000000" pitchFamily="2" charset="0"/>
                <a:cs typeface="Arial"/>
              </a:rPr>
              <a:t>M</a:t>
            </a:r>
            <a:r>
              <a:rPr sz="2400" spc="120" dirty="0">
                <a:latin typeface="Roboto" panose="02000000000000000000" pitchFamily="2" charset="0"/>
                <a:ea typeface="Roboto" panose="02000000000000000000" pitchFamily="2" charset="0"/>
                <a:cs typeface="Arial"/>
              </a:rPr>
              <a:t>M</a:t>
            </a:r>
            <a:r>
              <a:rPr sz="2400" dirty="0">
                <a:latin typeface="Roboto" panose="02000000000000000000" pitchFamily="2" charset="0"/>
                <a:ea typeface="Roboto" panose="02000000000000000000" pitchFamily="2" charset="0"/>
                <a:cs typeface="Phetsarath OT"/>
              </a:rPr>
              <a:t>)</a:t>
            </a:r>
          </a:p>
        </p:txBody>
      </p:sp>
      <p:sp>
        <p:nvSpPr>
          <p:cNvPr id="4" name="object 4"/>
          <p:cNvSpPr txBox="1">
            <a:spLocks noGrp="1"/>
          </p:cNvSpPr>
          <p:nvPr>
            <p:ph type="title"/>
          </p:nvPr>
        </p:nvSpPr>
        <p:spPr>
          <a:xfrm>
            <a:off x="630732" y="213105"/>
            <a:ext cx="10936884" cy="619657"/>
          </a:xfrm>
          <a:prstGeom prst="rect">
            <a:avLst/>
          </a:prstGeom>
        </p:spPr>
        <p:txBody>
          <a:bodyPr vert="horz" wrap="square" lIns="0" tIns="125984" rIns="0" bIns="0" rtlCol="0">
            <a:spAutoFit/>
          </a:bodyPr>
          <a:lstStyle/>
          <a:p>
            <a:pPr>
              <a:lnSpc>
                <a:spcPct val="100000"/>
              </a:lnSpc>
            </a:pPr>
            <a:r>
              <a:rPr spc="-165" dirty="0">
                <a:latin typeface="Roboto" panose="02000000000000000000" pitchFamily="2" charset="0"/>
                <a:ea typeface="Roboto" panose="02000000000000000000" pitchFamily="2" charset="0"/>
              </a:rPr>
              <a:t>Son</a:t>
            </a:r>
            <a:r>
              <a:rPr spc="185" dirty="0">
                <a:latin typeface="Roboto" panose="02000000000000000000" pitchFamily="2" charset="0"/>
                <a:ea typeface="Roboto" panose="02000000000000000000" pitchFamily="2" charset="0"/>
              </a:rPr>
              <a:t>-</a:t>
            </a:r>
            <a:r>
              <a:rPr spc="-85" dirty="0">
                <a:latin typeface="Roboto" panose="02000000000000000000" pitchFamily="2" charset="0"/>
                <a:ea typeface="Roboto" panose="02000000000000000000" pitchFamily="2" charset="0"/>
              </a:rPr>
              <a:t>Tinh </a:t>
            </a:r>
            <a:r>
              <a:rPr spc="-325" dirty="0">
                <a:latin typeface="Roboto" panose="02000000000000000000" pitchFamily="2" charset="0"/>
                <a:ea typeface="Roboto" panose="02000000000000000000" pitchFamily="2" charset="0"/>
              </a:rPr>
              <a:t>O</a:t>
            </a:r>
            <a:r>
              <a:rPr spc="-114" dirty="0">
                <a:latin typeface="Roboto" panose="02000000000000000000" pitchFamily="2" charset="0"/>
                <a:ea typeface="Roboto" panose="02000000000000000000" pitchFamily="2" charset="0"/>
              </a:rPr>
              <a:t>bse</a:t>
            </a:r>
            <a:r>
              <a:rPr spc="-70" dirty="0">
                <a:latin typeface="Roboto" panose="02000000000000000000" pitchFamily="2" charset="0"/>
                <a:ea typeface="Roboto" panose="02000000000000000000" pitchFamily="2" charset="0"/>
              </a:rPr>
              <a:t>r</a:t>
            </a:r>
            <a:r>
              <a:rPr spc="-130" dirty="0">
                <a:latin typeface="Roboto" panose="02000000000000000000" pitchFamily="2" charset="0"/>
                <a:ea typeface="Roboto" panose="02000000000000000000" pitchFamily="2" charset="0"/>
              </a:rPr>
              <a:t>v</a:t>
            </a:r>
            <a:r>
              <a:rPr spc="-120" dirty="0">
                <a:latin typeface="Roboto" panose="02000000000000000000" pitchFamily="2" charset="0"/>
                <a:ea typeface="Roboto" panose="02000000000000000000" pitchFamily="2" charset="0"/>
              </a:rPr>
              <a:t>a</a:t>
            </a:r>
            <a:r>
              <a:rPr spc="-30" dirty="0">
                <a:latin typeface="Roboto" panose="02000000000000000000" pitchFamily="2" charset="0"/>
                <a:ea typeface="Roboto" panose="02000000000000000000" pitchFamily="2" charset="0"/>
              </a:rPr>
              <a:t>t</a:t>
            </a:r>
            <a:r>
              <a:rPr spc="-15" dirty="0">
                <a:latin typeface="Roboto" panose="02000000000000000000" pitchFamily="2" charset="0"/>
                <a:ea typeface="Roboto" panose="02000000000000000000" pitchFamily="2" charset="0"/>
              </a:rPr>
              <a:t>i</a:t>
            </a:r>
            <a:r>
              <a:rPr spc="-165" dirty="0">
                <a:latin typeface="Roboto" panose="02000000000000000000" pitchFamily="2" charset="0"/>
                <a:ea typeface="Roboto" panose="02000000000000000000" pitchFamily="2" charset="0"/>
              </a:rPr>
              <a:t>o</a:t>
            </a:r>
            <a:r>
              <a:rPr spc="-160" dirty="0">
                <a:latin typeface="Roboto" panose="02000000000000000000" pitchFamily="2" charset="0"/>
                <a:ea typeface="Roboto" panose="02000000000000000000" pitchFamily="2" charset="0"/>
              </a:rPr>
              <a:t>n</a:t>
            </a:r>
            <a:r>
              <a:rPr spc="-80" dirty="0">
                <a:latin typeface="Roboto" panose="02000000000000000000" pitchFamily="2" charset="0"/>
                <a:ea typeface="Roboto" panose="02000000000000000000" pitchFamily="2" charset="0"/>
              </a:rPr>
              <a:t> </a:t>
            </a:r>
            <a:r>
              <a:rPr spc="25" dirty="0">
                <a:latin typeface="Roboto" panose="02000000000000000000" pitchFamily="2" charset="0"/>
                <a:ea typeface="Roboto" panose="02000000000000000000" pitchFamily="2" charset="0"/>
                <a:cs typeface="Phetsarath OT"/>
              </a:rPr>
              <a:t>(</a:t>
            </a:r>
            <a:r>
              <a:rPr spc="30" dirty="0">
                <a:latin typeface="Roboto" panose="02000000000000000000" pitchFamily="2" charset="0"/>
                <a:ea typeface="Roboto" panose="02000000000000000000" pitchFamily="2" charset="0"/>
                <a:cs typeface="Phetsarath OT"/>
              </a:rPr>
              <a:t>01</a:t>
            </a:r>
            <a:r>
              <a:rPr spc="-5" dirty="0">
                <a:latin typeface="Roboto" panose="02000000000000000000" pitchFamily="2" charset="0"/>
                <a:ea typeface="Roboto" panose="02000000000000000000" pitchFamily="2" charset="0"/>
                <a:cs typeface="Phetsarath OT"/>
              </a:rPr>
              <a:t>-3</a:t>
            </a:r>
            <a:r>
              <a:rPr spc="35" dirty="0">
                <a:latin typeface="Roboto" panose="02000000000000000000" pitchFamily="2" charset="0"/>
                <a:ea typeface="Roboto" panose="02000000000000000000" pitchFamily="2" charset="0"/>
                <a:cs typeface="Phetsarath OT"/>
              </a:rPr>
              <a:t>0</a:t>
            </a:r>
            <a:r>
              <a:rPr spc="-135" dirty="0">
                <a:latin typeface="Roboto" panose="02000000000000000000" pitchFamily="2" charset="0"/>
                <a:ea typeface="Roboto" panose="02000000000000000000" pitchFamily="2" charset="0"/>
                <a:cs typeface="Phetsarath OT"/>
              </a:rPr>
              <a:t> </a:t>
            </a:r>
            <a:r>
              <a:rPr spc="-75" dirty="0">
                <a:latin typeface="Roboto" panose="02000000000000000000" pitchFamily="2" charset="0"/>
                <a:ea typeface="Roboto" panose="02000000000000000000" pitchFamily="2" charset="0"/>
              </a:rPr>
              <a:t>Ju</a:t>
            </a:r>
            <a:r>
              <a:rPr spc="-35" dirty="0">
                <a:latin typeface="Roboto" panose="02000000000000000000" pitchFamily="2" charset="0"/>
                <a:ea typeface="Roboto" panose="02000000000000000000" pitchFamily="2" charset="0"/>
              </a:rPr>
              <a:t>l</a:t>
            </a:r>
            <a:r>
              <a:rPr spc="-180" dirty="0">
                <a:latin typeface="Roboto" panose="02000000000000000000" pitchFamily="2" charset="0"/>
                <a:ea typeface="Roboto" panose="02000000000000000000" pitchFamily="2" charset="0"/>
              </a:rPr>
              <a:t>y</a:t>
            </a:r>
            <a:r>
              <a:rPr spc="-120" dirty="0">
                <a:latin typeface="Roboto" panose="02000000000000000000" pitchFamily="2" charset="0"/>
                <a:ea typeface="Roboto" panose="02000000000000000000" pitchFamily="2" charset="0"/>
              </a:rPr>
              <a:t> </a:t>
            </a:r>
            <a:r>
              <a:rPr spc="35" dirty="0">
                <a:latin typeface="Roboto" panose="02000000000000000000" pitchFamily="2" charset="0"/>
                <a:ea typeface="Roboto" panose="02000000000000000000" pitchFamily="2" charset="0"/>
                <a:cs typeface="Phetsarath OT"/>
              </a:rPr>
              <a:t>20</a:t>
            </a:r>
            <a:r>
              <a:rPr spc="-5" dirty="0">
                <a:latin typeface="Roboto" panose="02000000000000000000" pitchFamily="2" charset="0"/>
                <a:ea typeface="Roboto" panose="02000000000000000000" pitchFamily="2" charset="0"/>
                <a:cs typeface="Phetsarath OT"/>
              </a:rPr>
              <a:t>18</a:t>
            </a:r>
            <a:r>
              <a:rPr spc="20" dirty="0">
                <a:latin typeface="Roboto" panose="02000000000000000000" pitchFamily="2" charset="0"/>
                <a:ea typeface="Roboto" panose="02000000000000000000" pitchFamily="2" charset="0"/>
                <a:cs typeface="Phetsarath OT"/>
              </a:rPr>
              <a:t>)</a:t>
            </a:r>
          </a:p>
        </p:txBody>
      </p:sp>
      <p:pic>
        <p:nvPicPr>
          <p:cNvPr id="7" name="Picture 6" descr="Rainfall_July 2018_1.gif">
            <a:extLst>
              <a:ext uri="{FF2B5EF4-FFF2-40B4-BE49-F238E27FC236}">
                <a16:creationId xmlns:a16="http://schemas.microsoft.com/office/drawing/2014/main" id="{AD364E4C-7B59-458F-A4E1-43058B5C884A}"/>
              </a:ext>
            </a:extLst>
          </p:cNvPr>
          <p:cNvPicPr>
            <a:picLocks noChangeAspect="1"/>
          </p:cNvPicPr>
          <p:nvPr/>
        </p:nvPicPr>
        <p:blipFill>
          <a:blip r:embed="rId2" cstate="print"/>
          <a:stretch>
            <a:fillRect/>
          </a:stretch>
        </p:blipFill>
        <p:spPr>
          <a:xfrm>
            <a:off x="838200" y="984893"/>
            <a:ext cx="6934200" cy="533970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37844" y="1065275"/>
            <a:ext cx="4777739" cy="5362956"/>
          </a:xfrm>
          <a:prstGeom prst="rect">
            <a:avLst/>
          </a:prstGeom>
          <a:blipFill>
            <a:blip r:embed="rId2" cstate="print"/>
            <a:stretch>
              <a:fillRect/>
            </a:stretch>
          </a:blipFill>
        </p:spPr>
        <p:txBody>
          <a:bodyPr wrap="square" lIns="0" tIns="0" rIns="0" bIns="0" rtlCol="0">
            <a:spAutoFit/>
          </a:bodyPr>
          <a:lstStyle/>
          <a:p>
            <a:endParaRPr dirty="0"/>
          </a:p>
        </p:txBody>
      </p:sp>
      <p:sp>
        <p:nvSpPr>
          <p:cNvPr id="3" name="object 3"/>
          <p:cNvSpPr txBox="1"/>
          <p:nvPr/>
        </p:nvSpPr>
        <p:spPr>
          <a:xfrm>
            <a:off x="6375653" y="1231808"/>
            <a:ext cx="4792345" cy="4070281"/>
          </a:xfrm>
          <a:prstGeom prst="rect">
            <a:avLst/>
          </a:prstGeom>
        </p:spPr>
        <p:txBody>
          <a:bodyPr vert="horz" wrap="square" lIns="0" tIns="0" rIns="0" bIns="0" rtlCol="0">
            <a:spAutoFit/>
          </a:bodyPr>
          <a:lstStyle/>
          <a:p>
            <a:pPr marL="12700" marR="51435">
              <a:lnSpc>
                <a:spcPct val="104200"/>
              </a:lnSpc>
              <a:buFont typeface="MS Gothic"/>
              <a:buChar char="❑"/>
              <a:tabLst>
                <a:tab pos="282575" algn="l"/>
              </a:tabLst>
            </a:pPr>
            <a:r>
              <a:rPr sz="1800" spc="-35" dirty="0">
                <a:latin typeface="Roboto" panose="02000000000000000000" pitchFamily="2" charset="0"/>
                <a:ea typeface="Roboto" panose="02000000000000000000" pitchFamily="2" charset="0"/>
                <a:cs typeface="Arial"/>
              </a:rPr>
              <a:t>T</a:t>
            </a:r>
            <a:r>
              <a:rPr sz="1800" spc="30" dirty="0">
                <a:latin typeface="Roboto" panose="02000000000000000000" pitchFamily="2" charset="0"/>
                <a:ea typeface="Roboto" panose="02000000000000000000" pitchFamily="2" charset="0"/>
                <a:cs typeface="Arial"/>
              </a:rPr>
              <a:t>o</a:t>
            </a:r>
            <a:r>
              <a:rPr sz="1800" spc="70" dirty="0">
                <a:latin typeface="Roboto" panose="02000000000000000000" pitchFamily="2" charset="0"/>
                <a:ea typeface="Roboto" panose="02000000000000000000" pitchFamily="2" charset="0"/>
                <a:cs typeface="Arial"/>
              </a:rPr>
              <a:t>t</a:t>
            </a:r>
            <a:r>
              <a:rPr sz="1800" spc="-40" dirty="0">
                <a:latin typeface="Roboto" panose="02000000000000000000" pitchFamily="2" charset="0"/>
                <a:ea typeface="Roboto" panose="02000000000000000000" pitchFamily="2" charset="0"/>
                <a:cs typeface="Arial"/>
              </a:rPr>
              <a:t>a</a:t>
            </a:r>
            <a:r>
              <a:rPr sz="1800" spc="35" dirty="0">
                <a:latin typeface="Roboto" panose="02000000000000000000" pitchFamily="2" charset="0"/>
                <a:ea typeface="Roboto" panose="02000000000000000000" pitchFamily="2" charset="0"/>
                <a:cs typeface="Arial"/>
              </a:rPr>
              <a:t>l</a:t>
            </a:r>
            <a:r>
              <a:rPr sz="1800" spc="-75"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d</a:t>
            </a:r>
            <a:r>
              <a:rPr sz="1800" spc="-40" dirty="0">
                <a:latin typeface="Roboto" panose="02000000000000000000" pitchFamily="2" charset="0"/>
                <a:ea typeface="Roboto" panose="02000000000000000000" pitchFamily="2" charset="0"/>
                <a:cs typeface="Arial"/>
              </a:rPr>
              <a:t>a</a:t>
            </a:r>
            <a:r>
              <a:rPr sz="1800" spc="80" dirty="0">
                <a:latin typeface="Roboto" panose="02000000000000000000" pitchFamily="2" charset="0"/>
                <a:ea typeface="Roboto" panose="02000000000000000000" pitchFamily="2" charset="0"/>
                <a:cs typeface="Arial"/>
              </a:rPr>
              <a:t>m</a:t>
            </a:r>
            <a:r>
              <a:rPr sz="1800" spc="-40" dirty="0">
                <a:latin typeface="Roboto" panose="02000000000000000000" pitchFamily="2" charset="0"/>
                <a:ea typeface="Roboto" panose="02000000000000000000" pitchFamily="2" charset="0"/>
                <a:cs typeface="Arial"/>
              </a:rPr>
              <a:t>a</a:t>
            </a:r>
            <a:r>
              <a:rPr sz="1800" spc="-20" dirty="0">
                <a:latin typeface="Roboto" panose="02000000000000000000" pitchFamily="2" charset="0"/>
                <a:ea typeface="Roboto" panose="02000000000000000000" pitchFamily="2" charset="0"/>
                <a:cs typeface="Arial"/>
              </a:rPr>
              <a:t>g</a:t>
            </a:r>
            <a:r>
              <a:rPr sz="1800" spc="-10"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s</a:t>
            </a:r>
            <a:r>
              <a:rPr sz="1800" spc="-65"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spc="-25" dirty="0">
                <a:latin typeface="Roboto" panose="02000000000000000000" pitchFamily="2" charset="0"/>
                <a:ea typeface="Roboto" panose="02000000000000000000" pitchFamily="2" charset="0"/>
                <a:cs typeface="Arial"/>
              </a:rPr>
              <a:t>re</a:t>
            </a:r>
            <a:r>
              <a:rPr sz="1800" spc="-55"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1</a:t>
            </a:r>
            <a:r>
              <a:rPr sz="1800" dirty="0">
                <a:latin typeface="Roboto" panose="02000000000000000000" pitchFamily="2" charset="0"/>
                <a:ea typeface="Roboto" panose="02000000000000000000" pitchFamily="2" charset="0"/>
                <a:cs typeface="Arial"/>
              </a:rPr>
              <a:t>4</a:t>
            </a:r>
            <a:r>
              <a:rPr sz="1800" spc="10" dirty="0">
                <a:latin typeface="Roboto" panose="02000000000000000000" pitchFamily="2" charset="0"/>
                <a:ea typeface="Roboto" panose="02000000000000000000" pitchFamily="2" charset="0"/>
                <a:cs typeface="Arial"/>
              </a:rPr>
              <a:t>7</a:t>
            </a:r>
            <a:r>
              <a:rPr sz="1800" spc="-40" dirty="0">
                <a:latin typeface="Roboto" panose="02000000000000000000" pitchFamily="2" charset="0"/>
                <a:ea typeface="Roboto" panose="02000000000000000000" pitchFamily="2" charset="0"/>
                <a:cs typeface="Arial"/>
              </a:rPr>
              <a:t> </a:t>
            </a:r>
            <a:r>
              <a:rPr sz="1800" spc="80" dirty="0">
                <a:latin typeface="Roboto" panose="02000000000000000000" pitchFamily="2" charset="0"/>
                <a:ea typeface="Roboto" panose="02000000000000000000" pitchFamily="2" charset="0"/>
                <a:cs typeface="Arial"/>
              </a:rPr>
              <a:t>m</a:t>
            </a:r>
            <a:r>
              <a:rPr sz="1800" spc="25" dirty="0">
                <a:latin typeface="Roboto" panose="02000000000000000000" pitchFamily="2" charset="0"/>
                <a:ea typeface="Roboto" panose="02000000000000000000" pitchFamily="2" charset="0"/>
                <a:cs typeface="Arial"/>
              </a:rPr>
              <a:t>illi</a:t>
            </a:r>
            <a:r>
              <a:rPr sz="1800" spc="30" dirty="0">
                <a:latin typeface="Roboto" panose="02000000000000000000" pitchFamily="2" charset="0"/>
                <a:ea typeface="Roboto" panose="02000000000000000000" pitchFamily="2" charset="0"/>
                <a:cs typeface="Arial"/>
              </a:rPr>
              <a:t>o</a:t>
            </a:r>
            <a:r>
              <a:rPr sz="1800" spc="-10" dirty="0">
                <a:latin typeface="Roboto" panose="02000000000000000000" pitchFamily="2" charset="0"/>
                <a:ea typeface="Roboto" panose="02000000000000000000" pitchFamily="2" charset="0"/>
                <a:cs typeface="Arial"/>
              </a:rPr>
              <a:t>n</a:t>
            </a:r>
            <a:r>
              <a:rPr sz="1800" spc="-60" dirty="0">
                <a:latin typeface="Roboto" panose="02000000000000000000" pitchFamily="2" charset="0"/>
                <a:ea typeface="Roboto" panose="02000000000000000000" pitchFamily="2" charset="0"/>
                <a:cs typeface="Arial"/>
              </a:rPr>
              <a:t> </a:t>
            </a:r>
            <a:r>
              <a:rPr sz="1800" spc="-165" dirty="0">
                <a:latin typeface="Roboto" panose="02000000000000000000" pitchFamily="2" charset="0"/>
                <a:ea typeface="Roboto" panose="02000000000000000000" pitchFamily="2" charset="0"/>
                <a:cs typeface="Arial"/>
              </a:rPr>
              <a:t>U</a:t>
            </a:r>
            <a:r>
              <a:rPr sz="1800" spc="-135" dirty="0">
                <a:latin typeface="Roboto" panose="02000000000000000000" pitchFamily="2" charset="0"/>
                <a:ea typeface="Roboto" panose="02000000000000000000" pitchFamily="2" charset="0"/>
                <a:cs typeface="Arial"/>
              </a:rPr>
              <a:t>S</a:t>
            </a:r>
            <a:r>
              <a:rPr sz="1800" spc="-60"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d</a:t>
            </a:r>
            <a:r>
              <a:rPr sz="1800" spc="30" dirty="0">
                <a:latin typeface="Roboto" panose="02000000000000000000" pitchFamily="2" charset="0"/>
                <a:ea typeface="Roboto" panose="02000000000000000000" pitchFamily="2" charset="0"/>
                <a:cs typeface="Arial"/>
              </a:rPr>
              <a:t>o</a:t>
            </a:r>
            <a:r>
              <a:rPr sz="1800" spc="25" dirty="0">
                <a:latin typeface="Roboto" panose="02000000000000000000" pitchFamily="2" charset="0"/>
                <a:ea typeface="Roboto" panose="02000000000000000000" pitchFamily="2" charset="0"/>
                <a:cs typeface="Arial"/>
              </a:rPr>
              <a:t>ll</a:t>
            </a:r>
            <a:r>
              <a:rPr sz="1800" spc="-40" dirty="0">
                <a:latin typeface="Roboto" panose="02000000000000000000" pitchFamily="2" charset="0"/>
                <a:ea typeface="Roboto" panose="02000000000000000000" pitchFamily="2" charset="0"/>
                <a:cs typeface="Arial"/>
              </a:rPr>
              <a:t>a</a:t>
            </a:r>
            <a:r>
              <a:rPr sz="1800" spc="15" dirty="0">
                <a:latin typeface="Roboto" panose="02000000000000000000" pitchFamily="2" charset="0"/>
                <a:ea typeface="Roboto" panose="02000000000000000000" pitchFamily="2" charset="0"/>
                <a:cs typeface="Arial"/>
              </a:rPr>
              <a:t>rs</a:t>
            </a:r>
            <a:r>
              <a:rPr sz="1800" spc="10"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(1</a:t>
            </a:r>
            <a:r>
              <a:rPr sz="1800" spc="-35" dirty="0">
                <a:latin typeface="Roboto" panose="02000000000000000000" pitchFamily="2" charset="0"/>
                <a:ea typeface="Roboto" panose="02000000000000000000" pitchFamily="2" charset="0"/>
                <a:cs typeface="Arial"/>
              </a:rPr>
              <a:t>,25</a:t>
            </a:r>
            <a:r>
              <a:rPr sz="1800" spc="-55" dirty="0">
                <a:latin typeface="Roboto" panose="02000000000000000000" pitchFamily="2" charset="0"/>
                <a:ea typeface="Roboto" panose="02000000000000000000" pitchFamily="2" charset="0"/>
                <a:cs typeface="Arial"/>
              </a:rPr>
              <a:t>3</a:t>
            </a:r>
            <a:r>
              <a:rPr sz="1800" spc="-40" dirty="0">
                <a:latin typeface="Roboto" panose="02000000000000000000" pitchFamily="2" charset="0"/>
                <a:ea typeface="Roboto" panose="02000000000000000000" pitchFamily="2" charset="0"/>
                <a:cs typeface="Arial"/>
              </a:rPr>
              <a:t>.</a:t>
            </a:r>
            <a:r>
              <a:rPr sz="1800" spc="10" dirty="0">
                <a:latin typeface="Roboto" panose="02000000000000000000" pitchFamily="2" charset="0"/>
                <a:ea typeface="Roboto" panose="02000000000000000000" pitchFamily="2" charset="0"/>
                <a:cs typeface="Arial"/>
              </a:rPr>
              <a:t>10</a:t>
            </a:r>
            <a:r>
              <a:rPr sz="1800" spc="-45" dirty="0">
                <a:latin typeface="Roboto" panose="02000000000000000000" pitchFamily="2" charset="0"/>
                <a:ea typeface="Roboto" panose="02000000000000000000" pitchFamily="2" charset="0"/>
                <a:cs typeface="Arial"/>
              </a:rPr>
              <a:t> </a:t>
            </a:r>
            <a:r>
              <a:rPr sz="1800" spc="30" dirty="0">
                <a:latin typeface="Roboto" panose="02000000000000000000" pitchFamily="2" charset="0"/>
                <a:ea typeface="Roboto" panose="02000000000000000000" pitchFamily="2" charset="0"/>
                <a:cs typeface="Arial"/>
              </a:rPr>
              <a:t>b</a:t>
            </a:r>
            <a:r>
              <a:rPr sz="1800" spc="-5" dirty="0">
                <a:latin typeface="Roboto" panose="02000000000000000000" pitchFamily="2" charset="0"/>
                <a:ea typeface="Roboto" panose="02000000000000000000" pitchFamily="2" charset="0"/>
                <a:cs typeface="Arial"/>
              </a:rPr>
              <a:t>i</a:t>
            </a:r>
            <a:r>
              <a:rPr sz="1800" spc="25" dirty="0">
                <a:latin typeface="Roboto" panose="02000000000000000000" pitchFamily="2" charset="0"/>
                <a:ea typeface="Roboto" panose="02000000000000000000" pitchFamily="2" charset="0"/>
                <a:cs typeface="Arial"/>
              </a:rPr>
              <a:t>llio</a:t>
            </a:r>
            <a:r>
              <a:rPr sz="1800" spc="-10" dirty="0">
                <a:latin typeface="Roboto" panose="02000000000000000000" pitchFamily="2" charset="0"/>
                <a:ea typeface="Roboto" panose="02000000000000000000" pitchFamily="2" charset="0"/>
                <a:cs typeface="Arial"/>
              </a:rPr>
              <a:t>n</a:t>
            </a:r>
            <a:r>
              <a:rPr sz="1800" spc="-25"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k</a:t>
            </a:r>
            <a:r>
              <a:rPr sz="1800" spc="25" dirty="0">
                <a:latin typeface="Roboto" panose="02000000000000000000" pitchFamily="2" charset="0"/>
                <a:ea typeface="Roboto" panose="02000000000000000000" pitchFamily="2" charset="0"/>
                <a:cs typeface="Arial"/>
              </a:rPr>
              <a:t>i</a:t>
            </a:r>
            <a:r>
              <a:rPr sz="1800" spc="15" dirty="0">
                <a:latin typeface="Roboto" panose="02000000000000000000" pitchFamily="2" charset="0"/>
                <a:ea typeface="Roboto" panose="02000000000000000000" pitchFamily="2" charset="0"/>
                <a:cs typeface="Arial"/>
              </a:rPr>
              <a:t>p)</a:t>
            </a:r>
            <a:r>
              <a:rPr sz="1800" spc="-55"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dirty="0">
                <a:latin typeface="Roboto" panose="02000000000000000000" pitchFamily="2" charset="0"/>
                <a:ea typeface="Roboto" panose="02000000000000000000" pitchFamily="2" charset="0"/>
                <a:cs typeface="Arial"/>
              </a:rPr>
              <a:t>n</a:t>
            </a:r>
            <a:r>
              <a:rPr sz="1800" spc="10" dirty="0">
                <a:latin typeface="Roboto" panose="02000000000000000000" pitchFamily="2" charset="0"/>
                <a:ea typeface="Roboto" panose="02000000000000000000" pitchFamily="2" charset="0"/>
                <a:cs typeface="Arial"/>
              </a:rPr>
              <a:t>d</a:t>
            </a:r>
            <a:r>
              <a:rPr sz="1800" spc="-45"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dirty="0">
                <a:latin typeface="Roboto" panose="02000000000000000000" pitchFamily="2" charset="0"/>
                <a:ea typeface="Roboto" panose="02000000000000000000" pitchFamily="2" charset="0"/>
                <a:cs typeface="Arial"/>
              </a:rPr>
              <a:t>h</a:t>
            </a:r>
            <a:r>
              <a:rPr sz="1800" spc="-50" dirty="0">
                <a:latin typeface="Roboto" panose="02000000000000000000" pitchFamily="2" charset="0"/>
                <a:ea typeface="Roboto" panose="02000000000000000000" pitchFamily="2" charset="0"/>
                <a:cs typeface="Arial"/>
              </a:rPr>
              <a:t>e</a:t>
            </a:r>
            <a:r>
              <a:rPr sz="1800" spc="-90"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spc="25" dirty="0">
                <a:latin typeface="Roboto" panose="02000000000000000000" pitchFamily="2" charset="0"/>
                <a:ea typeface="Roboto" panose="02000000000000000000" pitchFamily="2" charset="0"/>
                <a:cs typeface="Arial"/>
              </a:rPr>
              <a:t>o</a:t>
            </a:r>
            <a:r>
              <a:rPr sz="1800" spc="70" dirty="0">
                <a:latin typeface="Roboto" panose="02000000000000000000" pitchFamily="2" charset="0"/>
                <a:ea typeface="Roboto" panose="02000000000000000000" pitchFamily="2" charset="0"/>
                <a:cs typeface="Arial"/>
              </a:rPr>
              <a:t>t</a:t>
            </a:r>
            <a:r>
              <a:rPr sz="1800" spc="-40" dirty="0">
                <a:latin typeface="Roboto" panose="02000000000000000000" pitchFamily="2" charset="0"/>
                <a:ea typeface="Roboto" panose="02000000000000000000" pitchFamily="2" charset="0"/>
                <a:cs typeface="Arial"/>
              </a:rPr>
              <a:t>a</a:t>
            </a:r>
            <a:r>
              <a:rPr sz="1800" spc="35" dirty="0">
                <a:latin typeface="Roboto" panose="02000000000000000000" pitchFamily="2" charset="0"/>
                <a:ea typeface="Roboto" panose="02000000000000000000" pitchFamily="2" charset="0"/>
                <a:cs typeface="Arial"/>
              </a:rPr>
              <a:t>l</a:t>
            </a:r>
            <a:r>
              <a:rPr sz="1800" spc="-40"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loss</a:t>
            </a:r>
            <a:r>
              <a:rPr sz="1800" spc="-65"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is</a:t>
            </a:r>
            <a:r>
              <a:rPr sz="1800" spc="-65"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2</a:t>
            </a:r>
            <a:r>
              <a:rPr sz="1800" dirty="0">
                <a:latin typeface="Roboto" panose="02000000000000000000" pitchFamily="2" charset="0"/>
                <a:ea typeface="Roboto" panose="02000000000000000000" pitchFamily="2" charset="0"/>
                <a:cs typeface="Arial"/>
              </a:rPr>
              <a:t>2</a:t>
            </a:r>
            <a:r>
              <a:rPr sz="1800" spc="-10" dirty="0">
                <a:latin typeface="Roboto" panose="02000000000000000000" pitchFamily="2" charset="0"/>
                <a:ea typeface="Roboto" panose="02000000000000000000" pitchFamily="2" charset="0"/>
                <a:cs typeface="Arial"/>
              </a:rPr>
              <a:t>4</a:t>
            </a:r>
            <a:r>
              <a:rPr sz="1800" spc="-20" dirty="0">
                <a:latin typeface="Roboto" panose="02000000000000000000" pitchFamily="2" charset="0"/>
                <a:ea typeface="Roboto" panose="02000000000000000000" pitchFamily="2" charset="0"/>
                <a:cs typeface="Arial"/>
              </a:rPr>
              <a:t>.</a:t>
            </a:r>
            <a:r>
              <a:rPr sz="1800" spc="10" dirty="0">
                <a:latin typeface="Roboto" panose="02000000000000000000" pitchFamily="2" charset="0"/>
                <a:ea typeface="Roboto" panose="02000000000000000000" pitchFamily="2" charset="0"/>
                <a:cs typeface="Arial"/>
              </a:rPr>
              <a:t>5</a:t>
            </a:r>
            <a:r>
              <a:rPr sz="1800" spc="5" dirty="0">
                <a:latin typeface="Roboto" panose="02000000000000000000" pitchFamily="2" charset="0"/>
                <a:ea typeface="Roboto" panose="02000000000000000000" pitchFamily="2" charset="0"/>
                <a:cs typeface="Arial"/>
              </a:rPr>
              <a:t> </a:t>
            </a:r>
            <a:r>
              <a:rPr sz="1800" spc="75" dirty="0">
                <a:latin typeface="Roboto" panose="02000000000000000000" pitchFamily="2" charset="0"/>
                <a:ea typeface="Roboto" panose="02000000000000000000" pitchFamily="2" charset="0"/>
                <a:cs typeface="Arial"/>
              </a:rPr>
              <a:t>m</a:t>
            </a:r>
            <a:r>
              <a:rPr sz="1800" spc="25" dirty="0">
                <a:latin typeface="Roboto" panose="02000000000000000000" pitchFamily="2" charset="0"/>
                <a:ea typeface="Roboto" panose="02000000000000000000" pitchFamily="2" charset="0"/>
                <a:cs typeface="Arial"/>
              </a:rPr>
              <a:t>illi</a:t>
            </a:r>
            <a:r>
              <a:rPr sz="1800" spc="30" dirty="0">
                <a:latin typeface="Roboto" panose="02000000000000000000" pitchFamily="2" charset="0"/>
                <a:ea typeface="Roboto" panose="02000000000000000000" pitchFamily="2" charset="0"/>
                <a:cs typeface="Arial"/>
              </a:rPr>
              <a:t>o</a:t>
            </a:r>
            <a:r>
              <a:rPr sz="1800" spc="-10" dirty="0">
                <a:latin typeface="Roboto" panose="02000000000000000000" pitchFamily="2" charset="0"/>
                <a:ea typeface="Roboto" panose="02000000000000000000" pitchFamily="2" charset="0"/>
                <a:cs typeface="Arial"/>
              </a:rPr>
              <a:t>n</a:t>
            </a:r>
            <a:r>
              <a:rPr sz="1800" spc="-60" dirty="0">
                <a:latin typeface="Roboto" panose="02000000000000000000" pitchFamily="2" charset="0"/>
                <a:ea typeface="Roboto" panose="02000000000000000000" pitchFamily="2" charset="0"/>
                <a:cs typeface="Arial"/>
              </a:rPr>
              <a:t> </a:t>
            </a:r>
            <a:r>
              <a:rPr sz="1800" spc="-165" dirty="0">
                <a:latin typeface="Roboto" panose="02000000000000000000" pitchFamily="2" charset="0"/>
                <a:ea typeface="Roboto" panose="02000000000000000000" pitchFamily="2" charset="0"/>
                <a:cs typeface="Arial"/>
              </a:rPr>
              <a:t>U</a:t>
            </a:r>
            <a:r>
              <a:rPr sz="1800" spc="-135" dirty="0">
                <a:latin typeface="Roboto" panose="02000000000000000000" pitchFamily="2" charset="0"/>
                <a:ea typeface="Roboto" panose="02000000000000000000" pitchFamily="2" charset="0"/>
                <a:cs typeface="Arial"/>
              </a:rPr>
              <a:t>S</a:t>
            </a:r>
            <a:r>
              <a:rPr sz="1800" spc="-25"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d</a:t>
            </a:r>
            <a:r>
              <a:rPr sz="1800" spc="30" dirty="0">
                <a:latin typeface="Roboto" panose="02000000000000000000" pitchFamily="2" charset="0"/>
                <a:ea typeface="Roboto" panose="02000000000000000000" pitchFamily="2" charset="0"/>
                <a:cs typeface="Arial"/>
              </a:rPr>
              <a:t>o</a:t>
            </a:r>
            <a:r>
              <a:rPr sz="1800" spc="25" dirty="0">
                <a:latin typeface="Roboto" panose="02000000000000000000" pitchFamily="2" charset="0"/>
                <a:ea typeface="Roboto" panose="02000000000000000000" pitchFamily="2" charset="0"/>
                <a:cs typeface="Arial"/>
              </a:rPr>
              <a:t>ll</a:t>
            </a:r>
            <a:r>
              <a:rPr sz="1800" spc="-40" dirty="0">
                <a:latin typeface="Roboto" panose="02000000000000000000" pitchFamily="2" charset="0"/>
                <a:ea typeface="Roboto" panose="02000000000000000000" pitchFamily="2" charset="0"/>
                <a:cs typeface="Arial"/>
              </a:rPr>
              <a:t>a</a:t>
            </a:r>
            <a:r>
              <a:rPr sz="1800" spc="15" dirty="0">
                <a:latin typeface="Roboto" panose="02000000000000000000" pitchFamily="2" charset="0"/>
                <a:ea typeface="Roboto" panose="02000000000000000000" pitchFamily="2" charset="0"/>
                <a:cs typeface="Arial"/>
              </a:rPr>
              <a:t>rs</a:t>
            </a:r>
            <a:r>
              <a:rPr sz="1800" spc="-65"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(1</a:t>
            </a:r>
            <a:r>
              <a:rPr sz="1800" spc="-155" dirty="0">
                <a:latin typeface="Roboto" panose="02000000000000000000" pitchFamily="2" charset="0"/>
                <a:ea typeface="Roboto" panose="02000000000000000000" pitchFamily="2" charset="0"/>
                <a:cs typeface="Arial"/>
              </a:rPr>
              <a:t>,</a:t>
            </a:r>
            <a:r>
              <a:rPr sz="1800" spc="10" dirty="0">
                <a:latin typeface="Roboto" panose="02000000000000000000" pitchFamily="2" charset="0"/>
                <a:ea typeface="Roboto" panose="02000000000000000000" pitchFamily="2" charset="0"/>
                <a:cs typeface="Arial"/>
              </a:rPr>
              <a:t>9</a:t>
            </a:r>
            <a:r>
              <a:rPr sz="1800" dirty="0">
                <a:latin typeface="Roboto" panose="02000000000000000000" pitchFamily="2" charset="0"/>
                <a:ea typeface="Roboto" panose="02000000000000000000" pitchFamily="2" charset="0"/>
                <a:cs typeface="Arial"/>
              </a:rPr>
              <a:t>1</a:t>
            </a:r>
            <a:r>
              <a:rPr sz="1800" spc="-10" dirty="0">
                <a:latin typeface="Roboto" panose="02000000000000000000" pitchFamily="2" charset="0"/>
                <a:ea typeface="Roboto" panose="02000000000000000000" pitchFamily="2" charset="0"/>
                <a:cs typeface="Arial"/>
              </a:rPr>
              <a:t>4</a:t>
            </a:r>
            <a:r>
              <a:rPr sz="1800" spc="-20" dirty="0">
                <a:latin typeface="Roboto" panose="02000000000000000000" pitchFamily="2" charset="0"/>
                <a:ea typeface="Roboto" panose="02000000000000000000" pitchFamily="2" charset="0"/>
                <a:cs typeface="Arial"/>
              </a:rPr>
              <a:t>.</a:t>
            </a:r>
            <a:r>
              <a:rPr sz="1800" spc="10" dirty="0">
                <a:latin typeface="Roboto" panose="02000000000000000000" pitchFamily="2" charset="0"/>
                <a:ea typeface="Roboto" panose="02000000000000000000" pitchFamily="2" charset="0"/>
                <a:cs typeface="Arial"/>
              </a:rPr>
              <a:t>02</a:t>
            </a:r>
            <a:r>
              <a:rPr sz="1800" spc="-45" dirty="0">
                <a:latin typeface="Roboto" panose="02000000000000000000" pitchFamily="2" charset="0"/>
                <a:ea typeface="Roboto" panose="02000000000000000000" pitchFamily="2" charset="0"/>
                <a:cs typeface="Arial"/>
              </a:rPr>
              <a:t> </a:t>
            </a:r>
            <a:r>
              <a:rPr sz="1800" spc="30" dirty="0">
                <a:latin typeface="Roboto" panose="02000000000000000000" pitchFamily="2" charset="0"/>
                <a:ea typeface="Roboto" panose="02000000000000000000" pitchFamily="2" charset="0"/>
                <a:cs typeface="Arial"/>
              </a:rPr>
              <a:t>b</a:t>
            </a:r>
            <a:r>
              <a:rPr sz="1800" dirty="0">
                <a:latin typeface="Roboto" panose="02000000000000000000" pitchFamily="2" charset="0"/>
                <a:ea typeface="Roboto" panose="02000000000000000000" pitchFamily="2" charset="0"/>
                <a:cs typeface="Arial"/>
              </a:rPr>
              <a:t>i</a:t>
            </a:r>
            <a:r>
              <a:rPr sz="1800" spc="25" dirty="0">
                <a:latin typeface="Roboto" panose="02000000000000000000" pitchFamily="2" charset="0"/>
                <a:ea typeface="Roboto" panose="02000000000000000000" pitchFamily="2" charset="0"/>
                <a:cs typeface="Arial"/>
              </a:rPr>
              <a:t>lli</a:t>
            </a:r>
            <a:r>
              <a:rPr sz="1800" spc="30" dirty="0">
                <a:latin typeface="Roboto" panose="02000000000000000000" pitchFamily="2" charset="0"/>
                <a:ea typeface="Roboto" panose="02000000000000000000" pitchFamily="2" charset="0"/>
                <a:cs typeface="Arial"/>
              </a:rPr>
              <a:t>o</a:t>
            </a:r>
            <a:r>
              <a:rPr sz="1800" spc="-10" dirty="0">
                <a:latin typeface="Roboto" panose="02000000000000000000" pitchFamily="2" charset="0"/>
                <a:ea typeface="Roboto" panose="02000000000000000000" pitchFamily="2" charset="0"/>
                <a:cs typeface="Arial"/>
              </a:rPr>
              <a:t>n</a:t>
            </a:r>
            <a:r>
              <a:rPr sz="1800" spc="-25"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k</a:t>
            </a:r>
            <a:r>
              <a:rPr sz="1800" spc="25" dirty="0">
                <a:latin typeface="Roboto" panose="02000000000000000000" pitchFamily="2" charset="0"/>
                <a:ea typeface="Roboto" panose="02000000000000000000" pitchFamily="2" charset="0"/>
                <a:cs typeface="Arial"/>
              </a:rPr>
              <a:t>i</a:t>
            </a:r>
            <a:r>
              <a:rPr sz="1800" spc="20" dirty="0">
                <a:latin typeface="Roboto" panose="02000000000000000000" pitchFamily="2" charset="0"/>
                <a:ea typeface="Roboto" panose="02000000000000000000" pitchFamily="2" charset="0"/>
                <a:cs typeface="Arial"/>
              </a:rPr>
              <a:t>p</a:t>
            </a:r>
            <a:r>
              <a:rPr sz="1800" spc="-10" dirty="0">
                <a:latin typeface="Roboto" panose="02000000000000000000" pitchFamily="2" charset="0"/>
                <a:ea typeface="Roboto" panose="02000000000000000000" pitchFamily="2" charset="0"/>
                <a:cs typeface="Arial"/>
              </a:rPr>
              <a:t>)</a:t>
            </a:r>
            <a:r>
              <a:rPr sz="1800" spc="-30" dirty="0">
                <a:latin typeface="Roboto" panose="02000000000000000000" pitchFamily="2" charset="0"/>
                <a:ea typeface="Roboto" panose="02000000000000000000" pitchFamily="2" charset="0"/>
                <a:cs typeface="Arial"/>
              </a:rPr>
              <a:t>.</a:t>
            </a:r>
            <a:endParaRPr sz="1800" dirty="0">
              <a:latin typeface="Roboto" panose="02000000000000000000" pitchFamily="2" charset="0"/>
              <a:ea typeface="Roboto" panose="02000000000000000000" pitchFamily="2" charset="0"/>
              <a:cs typeface="Arial"/>
            </a:endParaRPr>
          </a:p>
          <a:p>
            <a:pPr>
              <a:lnSpc>
                <a:spcPts val="1650"/>
              </a:lnSpc>
              <a:spcBef>
                <a:spcPts val="7"/>
              </a:spcBef>
            </a:pPr>
            <a:endParaRPr sz="1650" dirty="0">
              <a:latin typeface="Roboto" panose="02000000000000000000" pitchFamily="2" charset="0"/>
              <a:ea typeface="Roboto" panose="02000000000000000000" pitchFamily="2" charset="0"/>
            </a:endParaRPr>
          </a:p>
          <a:p>
            <a:pPr marL="12700" marR="6350">
              <a:lnSpc>
                <a:spcPct val="100000"/>
              </a:lnSpc>
            </a:pPr>
            <a:r>
              <a:rPr sz="1800" spc="-220" dirty="0">
                <a:latin typeface="Roboto" panose="02000000000000000000" pitchFamily="2" charset="0"/>
                <a:ea typeface="Roboto" panose="02000000000000000000" pitchFamily="2" charset="0"/>
                <a:cs typeface="MS Gothic"/>
              </a:rPr>
              <a:t>❑</a:t>
            </a:r>
            <a:r>
              <a:rPr lang="en-US" sz="1800" spc="-220" dirty="0">
                <a:latin typeface="Roboto" panose="02000000000000000000" pitchFamily="2" charset="0"/>
                <a:ea typeface="Roboto" panose="02000000000000000000" pitchFamily="2" charset="0"/>
                <a:cs typeface="MS Gothic"/>
              </a:rPr>
              <a:t>  </a:t>
            </a:r>
            <a:r>
              <a:rPr sz="1800" spc="-30" dirty="0">
                <a:latin typeface="Roboto" panose="02000000000000000000" pitchFamily="2" charset="0"/>
                <a:ea typeface="Roboto" panose="02000000000000000000" pitchFamily="2" charset="0"/>
                <a:cs typeface="Arial"/>
              </a:rPr>
              <a:t>A</a:t>
            </a:r>
            <a:r>
              <a:rPr sz="1800" spc="110" dirty="0">
                <a:latin typeface="Roboto" panose="02000000000000000000" pitchFamily="2" charset="0"/>
                <a:ea typeface="Roboto" panose="02000000000000000000" pitchFamily="2" charset="0"/>
                <a:cs typeface="Arial"/>
              </a:rPr>
              <a:t>f</a:t>
            </a:r>
            <a:r>
              <a:rPr sz="1800" spc="70" dirty="0">
                <a:latin typeface="Roboto" panose="02000000000000000000" pitchFamily="2" charset="0"/>
                <a:ea typeface="Roboto" panose="02000000000000000000" pitchFamily="2" charset="0"/>
                <a:cs typeface="Arial"/>
              </a:rPr>
              <a:t>t</a:t>
            </a:r>
            <a:r>
              <a:rPr sz="1800" spc="-35" dirty="0">
                <a:latin typeface="Roboto" panose="02000000000000000000" pitchFamily="2" charset="0"/>
                <a:ea typeface="Roboto" panose="02000000000000000000" pitchFamily="2" charset="0"/>
                <a:cs typeface="Arial"/>
              </a:rPr>
              <a:t>e</a:t>
            </a:r>
            <a:r>
              <a:rPr sz="1800" spc="5" dirty="0">
                <a:latin typeface="Roboto" panose="02000000000000000000" pitchFamily="2" charset="0"/>
                <a:ea typeface="Roboto" panose="02000000000000000000" pitchFamily="2" charset="0"/>
                <a:cs typeface="Arial"/>
              </a:rPr>
              <a:t>r</a:t>
            </a:r>
            <a:r>
              <a:rPr sz="1800" spc="-70"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dirty="0">
                <a:latin typeface="Roboto" panose="02000000000000000000" pitchFamily="2" charset="0"/>
                <a:ea typeface="Roboto" panose="02000000000000000000" pitchFamily="2" charset="0"/>
                <a:cs typeface="Arial"/>
              </a:rPr>
              <a:t>h</a:t>
            </a:r>
            <a:r>
              <a:rPr sz="1800" spc="-50" dirty="0">
                <a:latin typeface="Roboto" panose="02000000000000000000" pitchFamily="2" charset="0"/>
                <a:ea typeface="Roboto" panose="02000000000000000000" pitchFamily="2" charset="0"/>
                <a:cs typeface="Arial"/>
              </a:rPr>
              <a:t>e</a:t>
            </a:r>
            <a:r>
              <a:rPr sz="1800" spc="-55" dirty="0">
                <a:latin typeface="Roboto" panose="02000000000000000000" pitchFamily="2" charset="0"/>
                <a:ea typeface="Roboto" panose="02000000000000000000" pitchFamily="2" charset="0"/>
                <a:cs typeface="Arial"/>
              </a:rPr>
              <a:t> </a:t>
            </a:r>
            <a:r>
              <a:rPr sz="1800" spc="30" dirty="0">
                <a:latin typeface="Roboto" panose="02000000000000000000" pitchFamily="2" charset="0"/>
                <a:ea typeface="Roboto" panose="02000000000000000000" pitchFamily="2" charset="0"/>
                <a:cs typeface="Arial"/>
              </a:rPr>
              <a:t>s</a:t>
            </a:r>
            <a:r>
              <a:rPr sz="1800" spc="70" dirty="0">
                <a:latin typeface="Roboto" panose="02000000000000000000" pitchFamily="2" charset="0"/>
                <a:ea typeface="Roboto" panose="02000000000000000000" pitchFamily="2" charset="0"/>
                <a:cs typeface="Arial"/>
              </a:rPr>
              <a:t>t</a:t>
            </a:r>
            <a:r>
              <a:rPr sz="1800" spc="30" dirty="0">
                <a:latin typeface="Roboto" panose="02000000000000000000" pitchFamily="2" charset="0"/>
                <a:ea typeface="Roboto" panose="02000000000000000000" pitchFamily="2" charset="0"/>
                <a:cs typeface="Arial"/>
              </a:rPr>
              <a:t>o</a:t>
            </a:r>
            <a:r>
              <a:rPr sz="1800" spc="40" dirty="0">
                <a:latin typeface="Roboto" panose="02000000000000000000" pitchFamily="2" charset="0"/>
                <a:ea typeface="Roboto" panose="02000000000000000000" pitchFamily="2" charset="0"/>
                <a:cs typeface="Arial"/>
              </a:rPr>
              <a:t>rm</a:t>
            </a:r>
            <a:r>
              <a:rPr sz="1800" spc="-65"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c</a:t>
            </a:r>
            <a:r>
              <a:rPr sz="1800" spc="-40" dirty="0">
                <a:latin typeface="Roboto" panose="02000000000000000000" pitchFamily="2" charset="0"/>
                <a:ea typeface="Roboto" panose="02000000000000000000" pitchFamily="2" charset="0"/>
                <a:cs typeface="Arial"/>
              </a:rPr>
              <a:t>a</a:t>
            </a:r>
            <a:r>
              <a:rPr sz="1800" spc="25" dirty="0">
                <a:latin typeface="Roboto" panose="02000000000000000000" pitchFamily="2" charset="0"/>
                <a:ea typeface="Roboto" panose="02000000000000000000" pitchFamily="2" charset="0"/>
                <a:cs typeface="Arial"/>
              </a:rPr>
              <a:t>l</a:t>
            </a:r>
            <a:r>
              <a:rPr sz="1800" spc="75" dirty="0">
                <a:latin typeface="Roboto" panose="02000000000000000000" pitchFamily="2" charset="0"/>
                <a:ea typeface="Roboto" panose="02000000000000000000" pitchFamily="2" charset="0"/>
                <a:cs typeface="Arial"/>
              </a:rPr>
              <a:t>m</a:t>
            </a:r>
            <a:r>
              <a:rPr sz="1800" spc="-35" dirty="0">
                <a:latin typeface="Roboto" panose="02000000000000000000" pitchFamily="2" charset="0"/>
                <a:ea typeface="Roboto" panose="02000000000000000000" pitchFamily="2" charset="0"/>
                <a:cs typeface="Arial"/>
              </a:rPr>
              <a:t>e</a:t>
            </a:r>
            <a:r>
              <a:rPr sz="1800" spc="10" dirty="0">
                <a:latin typeface="Roboto" panose="02000000000000000000" pitchFamily="2" charset="0"/>
                <a:ea typeface="Roboto" panose="02000000000000000000" pitchFamily="2" charset="0"/>
                <a:cs typeface="Arial"/>
              </a:rPr>
              <a:t>d</a:t>
            </a:r>
            <a:r>
              <a:rPr sz="1800" spc="-80"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d</a:t>
            </a:r>
            <a:r>
              <a:rPr sz="1800" spc="30" dirty="0">
                <a:latin typeface="Roboto" panose="02000000000000000000" pitchFamily="2" charset="0"/>
                <a:ea typeface="Roboto" panose="02000000000000000000" pitchFamily="2" charset="0"/>
                <a:cs typeface="Arial"/>
              </a:rPr>
              <a:t>o</a:t>
            </a:r>
            <a:r>
              <a:rPr sz="1800" spc="60" dirty="0">
                <a:latin typeface="Roboto" panose="02000000000000000000" pitchFamily="2" charset="0"/>
                <a:ea typeface="Roboto" panose="02000000000000000000" pitchFamily="2" charset="0"/>
                <a:cs typeface="Arial"/>
              </a:rPr>
              <a:t>w</a:t>
            </a:r>
            <a:r>
              <a:rPr sz="1800" dirty="0">
                <a:latin typeface="Roboto" panose="02000000000000000000" pitchFamily="2" charset="0"/>
                <a:ea typeface="Roboto" panose="02000000000000000000" pitchFamily="2" charset="0"/>
                <a:cs typeface="Arial"/>
              </a:rPr>
              <a:t>n</a:t>
            </a:r>
            <a:r>
              <a:rPr sz="1800" spc="-155" dirty="0">
                <a:latin typeface="Roboto" panose="02000000000000000000" pitchFamily="2" charset="0"/>
                <a:ea typeface="Roboto" panose="02000000000000000000" pitchFamily="2" charset="0"/>
                <a:cs typeface="Arial"/>
              </a:rPr>
              <a:t>,</a:t>
            </a:r>
            <a:r>
              <a:rPr sz="1800" spc="-105"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i</a:t>
            </a:r>
            <a:r>
              <a:rPr sz="1800" spc="85" dirty="0">
                <a:latin typeface="Roboto" panose="02000000000000000000" pitchFamily="2" charset="0"/>
                <a:ea typeface="Roboto" panose="02000000000000000000" pitchFamily="2" charset="0"/>
                <a:cs typeface="Arial"/>
              </a:rPr>
              <a:t>t</a:t>
            </a:r>
            <a:r>
              <a:rPr sz="1800" spc="-50" dirty="0">
                <a:latin typeface="Roboto" panose="02000000000000000000" pitchFamily="2" charset="0"/>
                <a:ea typeface="Roboto" panose="02000000000000000000" pitchFamily="2" charset="0"/>
                <a:cs typeface="Arial"/>
              </a:rPr>
              <a:t> </a:t>
            </a:r>
            <a:r>
              <a:rPr sz="1800" spc="60" dirty="0">
                <a:latin typeface="Roboto" panose="02000000000000000000" pitchFamily="2" charset="0"/>
                <a:ea typeface="Roboto" panose="02000000000000000000" pitchFamily="2" charset="0"/>
                <a:cs typeface="Arial"/>
              </a:rPr>
              <a:t>w</a:t>
            </a:r>
            <a:r>
              <a:rPr sz="1800" spc="-40" dirty="0">
                <a:latin typeface="Roboto" panose="02000000000000000000" pitchFamily="2" charset="0"/>
                <a:ea typeface="Roboto" panose="02000000000000000000" pitchFamily="2" charset="0"/>
                <a:cs typeface="Arial"/>
              </a:rPr>
              <a:t>a</a:t>
            </a:r>
            <a:r>
              <a:rPr sz="1800" spc="25" dirty="0">
                <a:latin typeface="Roboto" panose="02000000000000000000" pitchFamily="2" charset="0"/>
                <a:ea typeface="Roboto" panose="02000000000000000000" pitchFamily="2" charset="0"/>
                <a:cs typeface="Arial"/>
              </a:rPr>
              <a:t>s</a:t>
            </a:r>
            <a:r>
              <a:rPr sz="1800" spc="-100"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p</a:t>
            </a:r>
            <a:r>
              <a:rPr sz="1800" spc="20" dirty="0">
                <a:latin typeface="Roboto" panose="02000000000000000000" pitchFamily="2" charset="0"/>
                <a:ea typeface="Roboto" panose="02000000000000000000" pitchFamily="2" charset="0"/>
                <a:cs typeface="Arial"/>
              </a:rPr>
              <a:t>o</a:t>
            </a:r>
            <a:r>
              <a:rPr sz="1800" spc="30" dirty="0">
                <a:latin typeface="Roboto" panose="02000000000000000000" pitchFamily="2" charset="0"/>
                <a:ea typeface="Roboto" panose="02000000000000000000" pitchFamily="2" charset="0"/>
                <a:cs typeface="Arial"/>
              </a:rPr>
              <a:t>ss</a:t>
            </a:r>
            <a:r>
              <a:rPr sz="1800" spc="25" dirty="0">
                <a:latin typeface="Roboto" panose="02000000000000000000" pitchFamily="2" charset="0"/>
                <a:ea typeface="Roboto" panose="02000000000000000000" pitchFamily="2" charset="0"/>
                <a:cs typeface="Arial"/>
              </a:rPr>
              <a:t>i</a:t>
            </a:r>
            <a:r>
              <a:rPr sz="1800" spc="30" dirty="0">
                <a:latin typeface="Roboto" panose="02000000000000000000" pitchFamily="2" charset="0"/>
                <a:ea typeface="Roboto" panose="02000000000000000000" pitchFamily="2" charset="0"/>
                <a:cs typeface="Arial"/>
              </a:rPr>
              <a:t>b</a:t>
            </a:r>
            <a:r>
              <a:rPr sz="1800" dirty="0">
                <a:latin typeface="Roboto" panose="02000000000000000000" pitchFamily="2" charset="0"/>
                <a:ea typeface="Roboto" panose="02000000000000000000" pitchFamily="2" charset="0"/>
                <a:cs typeface="Arial"/>
              </a:rPr>
              <a:t>l</a:t>
            </a:r>
            <a:r>
              <a:rPr sz="1800" spc="-50"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spc="20" dirty="0">
                <a:latin typeface="Roboto" panose="02000000000000000000" pitchFamily="2" charset="0"/>
                <a:ea typeface="Roboto" panose="02000000000000000000" pitchFamily="2" charset="0"/>
                <a:cs typeface="Arial"/>
              </a:rPr>
              <a:t>o</a:t>
            </a:r>
            <a:r>
              <a:rPr sz="1800" spc="-55"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s</a:t>
            </a:r>
            <a:r>
              <a:rPr sz="1800" spc="70" dirty="0">
                <a:latin typeface="Roboto" panose="02000000000000000000" pitchFamily="2" charset="0"/>
                <a:ea typeface="Roboto" panose="02000000000000000000" pitchFamily="2" charset="0"/>
                <a:cs typeface="Arial"/>
              </a:rPr>
              <a:t>t</a:t>
            </a:r>
            <a:r>
              <a:rPr sz="1800" spc="25" dirty="0">
                <a:latin typeface="Roboto" panose="02000000000000000000" pitchFamily="2" charset="0"/>
                <a:ea typeface="Roboto" panose="02000000000000000000" pitchFamily="2" charset="0"/>
                <a:cs typeface="Arial"/>
              </a:rPr>
              <a:t>i</a:t>
            </a:r>
            <a:r>
              <a:rPr sz="1800" spc="60" dirty="0">
                <a:latin typeface="Roboto" panose="02000000000000000000" pitchFamily="2" charset="0"/>
                <a:ea typeface="Roboto" panose="02000000000000000000" pitchFamily="2" charset="0"/>
                <a:cs typeface="Arial"/>
              </a:rPr>
              <a:t>ma</a:t>
            </a:r>
            <a:r>
              <a:rPr sz="1800" spc="5" dirty="0">
                <a:latin typeface="Roboto" panose="02000000000000000000" pitchFamily="2" charset="0"/>
                <a:ea typeface="Roboto" panose="02000000000000000000" pitchFamily="2" charset="0"/>
                <a:cs typeface="Arial"/>
              </a:rPr>
              <a:t>t</a:t>
            </a:r>
            <a:r>
              <a:rPr sz="1800" spc="-50" dirty="0">
                <a:latin typeface="Roboto" panose="02000000000000000000" pitchFamily="2" charset="0"/>
                <a:ea typeface="Roboto" panose="02000000000000000000" pitchFamily="2" charset="0"/>
                <a:cs typeface="Arial"/>
              </a:rPr>
              <a:t>e</a:t>
            </a:r>
            <a:r>
              <a:rPr sz="1800" spc="-55"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dirty="0">
                <a:latin typeface="Roboto" panose="02000000000000000000" pitchFamily="2" charset="0"/>
                <a:ea typeface="Roboto" panose="02000000000000000000" pitchFamily="2" charset="0"/>
                <a:cs typeface="Arial"/>
              </a:rPr>
              <a:t>n</a:t>
            </a:r>
            <a:r>
              <a:rPr sz="1800" spc="10" dirty="0">
                <a:latin typeface="Roboto" panose="02000000000000000000" pitchFamily="2" charset="0"/>
                <a:ea typeface="Roboto" panose="02000000000000000000" pitchFamily="2" charset="0"/>
                <a:cs typeface="Arial"/>
              </a:rPr>
              <a:t>d</a:t>
            </a:r>
            <a:r>
              <a:rPr sz="1800" spc="-80"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s</a:t>
            </a:r>
            <a:r>
              <a:rPr sz="1800" dirty="0">
                <a:latin typeface="Roboto" panose="02000000000000000000" pitchFamily="2" charset="0"/>
                <a:ea typeface="Roboto" panose="02000000000000000000" pitchFamily="2" charset="0"/>
                <a:cs typeface="Arial"/>
              </a:rPr>
              <a:t>u</a:t>
            </a:r>
            <a:r>
              <a:rPr sz="1800" spc="75" dirty="0">
                <a:latin typeface="Roboto" panose="02000000000000000000" pitchFamily="2" charset="0"/>
                <a:ea typeface="Roboto" panose="02000000000000000000" pitchFamily="2" charset="0"/>
                <a:cs typeface="Arial"/>
              </a:rPr>
              <a:t>m</a:t>
            </a:r>
            <a:r>
              <a:rPr sz="1800" spc="80" dirty="0">
                <a:latin typeface="Roboto" panose="02000000000000000000" pitchFamily="2" charset="0"/>
                <a:ea typeface="Roboto" panose="02000000000000000000" pitchFamily="2" charset="0"/>
                <a:cs typeface="Arial"/>
              </a:rPr>
              <a:t>m</a:t>
            </a:r>
            <a:r>
              <a:rPr sz="1800" spc="-40" dirty="0">
                <a:latin typeface="Roboto" panose="02000000000000000000" pitchFamily="2" charset="0"/>
                <a:ea typeface="Roboto" panose="02000000000000000000" pitchFamily="2" charset="0"/>
                <a:cs typeface="Arial"/>
              </a:rPr>
              <a:t>a</a:t>
            </a:r>
            <a:r>
              <a:rPr sz="1800" spc="-10" dirty="0">
                <a:latin typeface="Roboto" panose="02000000000000000000" pitchFamily="2" charset="0"/>
                <a:ea typeface="Roboto" panose="02000000000000000000" pitchFamily="2" charset="0"/>
                <a:cs typeface="Arial"/>
              </a:rPr>
              <a:t>rize</a:t>
            </a:r>
            <a:r>
              <a:rPr sz="1800" spc="-90"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dirty="0">
                <a:latin typeface="Roboto" panose="02000000000000000000" pitchFamily="2" charset="0"/>
                <a:ea typeface="Roboto" panose="02000000000000000000" pitchFamily="2" charset="0"/>
                <a:cs typeface="Arial"/>
              </a:rPr>
              <a:t>h</a:t>
            </a:r>
            <a:r>
              <a:rPr sz="1800" spc="-50" dirty="0">
                <a:latin typeface="Roboto" panose="02000000000000000000" pitchFamily="2" charset="0"/>
                <a:ea typeface="Roboto" panose="02000000000000000000" pitchFamily="2" charset="0"/>
                <a:cs typeface="Arial"/>
              </a:rPr>
              <a:t>e</a:t>
            </a:r>
            <a:r>
              <a:rPr sz="1800" spc="-90"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d</a:t>
            </a:r>
            <a:r>
              <a:rPr sz="1800" spc="-40" dirty="0">
                <a:latin typeface="Roboto" panose="02000000000000000000" pitchFamily="2" charset="0"/>
                <a:ea typeface="Roboto" panose="02000000000000000000" pitchFamily="2" charset="0"/>
                <a:cs typeface="Arial"/>
              </a:rPr>
              <a:t>a</a:t>
            </a:r>
            <a:r>
              <a:rPr sz="1800" spc="25" dirty="0">
                <a:latin typeface="Roboto" panose="02000000000000000000" pitchFamily="2" charset="0"/>
                <a:ea typeface="Roboto" panose="02000000000000000000" pitchFamily="2" charset="0"/>
                <a:cs typeface="Arial"/>
              </a:rPr>
              <a:t>ma</a:t>
            </a:r>
            <a:r>
              <a:rPr sz="1800" spc="10" dirty="0">
                <a:latin typeface="Roboto" panose="02000000000000000000" pitchFamily="2" charset="0"/>
                <a:ea typeface="Roboto" panose="02000000000000000000" pitchFamily="2" charset="0"/>
                <a:cs typeface="Arial"/>
              </a:rPr>
              <a:t>g</a:t>
            </a:r>
            <a:r>
              <a:rPr sz="1800" spc="-40" dirty="0">
                <a:latin typeface="Roboto" panose="02000000000000000000" pitchFamily="2" charset="0"/>
                <a:ea typeface="Roboto" panose="02000000000000000000" pitchFamily="2" charset="0"/>
                <a:cs typeface="Arial"/>
              </a:rPr>
              <a:t>e</a:t>
            </a:r>
            <a:r>
              <a:rPr sz="1800" spc="-65" dirty="0">
                <a:latin typeface="Roboto" panose="02000000000000000000" pitchFamily="2" charset="0"/>
                <a:ea typeface="Roboto" panose="02000000000000000000" pitchFamily="2" charset="0"/>
                <a:cs typeface="Arial"/>
              </a:rPr>
              <a:t>:</a:t>
            </a:r>
            <a:r>
              <a:rPr sz="1800" spc="-40"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dirty="0">
                <a:latin typeface="Roboto" panose="02000000000000000000" pitchFamily="2" charset="0"/>
                <a:ea typeface="Roboto" panose="02000000000000000000" pitchFamily="2" charset="0"/>
                <a:cs typeface="Arial"/>
              </a:rPr>
              <a:t>h</a:t>
            </a:r>
            <a:r>
              <a:rPr sz="1800" spc="-40"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re</a:t>
            </a:r>
            <a:r>
              <a:rPr sz="1800" spc="-15"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spc="-25" dirty="0">
                <a:latin typeface="Roboto" panose="02000000000000000000" pitchFamily="2" charset="0"/>
                <a:ea typeface="Roboto" panose="02000000000000000000" pitchFamily="2" charset="0"/>
                <a:cs typeface="Arial"/>
              </a:rPr>
              <a:t>re</a:t>
            </a:r>
            <a:r>
              <a:rPr sz="1800" spc="-55" dirty="0">
                <a:latin typeface="Roboto" panose="02000000000000000000" pitchFamily="2" charset="0"/>
                <a:ea typeface="Roboto" panose="02000000000000000000" pitchFamily="2" charset="0"/>
                <a:cs typeface="Arial"/>
              </a:rPr>
              <a:t> </a:t>
            </a:r>
            <a:r>
              <a:rPr sz="1800" spc="-35" dirty="0">
                <a:latin typeface="Roboto" panose="02000000000000000000" pitchFamily="2" charset="0"/>
                <a:ea typeface="Roboto" panose="02000000000000000000" pitchFamily="2" charset="0"/>
                <a:cs typeface="Arial"/>
              </a:rPr>
              <a:t>2,3</a:t>
            </a:r>
            <a:r>
              <a:rPr sz="1800" spc="-55" dirty="0">
                <a:latin typeface="Roboto" panose="02000000000000000000" pitchFamily="2" charset="0"/>
                <a:ea typeface="Roboto" panose="02000000000000000000" pitchFamily="2" charset="0"/>
                <a:cs typeface="Arial"/>
              </a:rPr>
              <a:t>8</a:t>
            </a:r>
            <a:r>
              <a:rPr sz="1800" spc="10" dirty="0">
                <a:latin typeface="Roboto" panose="02000000000000000000" pitchFamily="2" charset="0"/>
                <a:ea typeface="Roboto" panose="02000000000000000000" pitchFamily="2" charset="0"/>
                <a:cs typeface="Arial"/>
              </a:rPr>
              <a:t>2</a:t>
            </a:r>
            <a:r>
              <a:rPr sz="1800" spc="-40" dirty="0">
                <a:latin typeface="Roboto" panose="02000000000000000000" pitchFamily="2" charset="0"/>
                <a:ea typeface="Roboto" panose="02000000000000000000" pitchFamily="2" charset="0"/>
                <a:cs typeface="Arial"/>
              </a:rPr>
              <a:t> v</a:t>
            </a:r>
            <a:r>
              <a:rPr sz="1800" spc="25" dirty="0">
                <a:latin typeface="Roboto" panose="02000000000000000000" pitchFamily="2" charset="0"/>
                <a:ea typeface="Roboto" panose="02000000000000000000" pitchFamily="2" charset="0"/>
                <a:cs typeface="Arial"/>
              </a:rPr>
              <a:t>ill</a:t>
            </a:r>
            <a:r>
              <a:rPr sz="1800" spc="-40" dirty="0">
                <a:latin typeface="Roboto" panose="02000000000000000000" pitchFamily="2" charset="0"/>
                <a:ea typeface="Roboto" panose="02000000000000000000" pitchFamily="2" charset="0"/>
                <a:cs typeface="Arial"/>
              </a:rPr>
              <a:t>a</a:t>
            </a:r>
            <a:r>
              <a:rPr sz="1800" spc="-20" dirty="0">
                <a:latin typeface="Roboto" panose="02000000000000000000" pitchFamily="2" charset="0"/>
                <a:ea typeface="Roboto" panose="02000000000000000000" pitchFamily="2" charset="0"/>
                <a:cs typeface="Arial"/>
              </a:rPr>
              <a:t>g</a:t>
            </a:r>
            <a:r>
              <a:rPr sz="1800" spc="-10"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s</a:t>
            </a:r>
            <a:r>
              <a:rPr sz="1800" spc="-65"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dirty="0">
                <a:latin typeface="Roboto" panose="02000000000000000000" pitchFamily="2" charset="0"/>
                <a:ea typeface="Roboto" panose="02000000000000000000" pitchFamily="2" charset="0"/>
                <a:cs typeface="Arial"/>
              </a:rPr>
              <a:t>n</a:t>
            </a:r>
            <a:r>
              <a:rPr sz="1800" spc="10" dirty="0">
                <a:latin typeface="Roboto" panose="02000000000000000000" pitchFamily="2" charset="0"/>
                <a:ea typeface="Roboto" panose="02000000000000000000" pitchFamily="2" charset="0"/>
                <a:cs typeface="Arial"/>
              </a:rPr>
              <a:t>d</a:t>
            </a:r>
            <a:r>
              <a:rPr sz="1800" spc="-45"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1</a:t>
            </a:r>
            <a:r>
              <a:rPr sz="1800" dirty="0">
                <a:latin typeface="Roboto" panose="02000000000000000000" pitchFamily="2" charset="0"/>
                <a:ea typeface="Roboto" panose="02000000000000000000" pitchFamily="2" charset="0"/>
                <a:cs typeface="Arial"/>
              </a:rPr>
              <a:t>2</a:t>
            </a:r>
            <a:r>
              <a:rPr sz="1800" spc="-35" dirty="0">
                <a:latin typeface="Roboto" panose="02000000000000000000" pitchFamily="2" charset="0"/>
                <a:ea typeface="Roboto" panose="02000000000000000000" pitchFamily="2" charset="0"/>
                <a:cs typeface="Arial"/>
              </a:rPr>
              <a:t>6,7</a:t>
            </a:r>
            <a:r>
              <a:rPr sz="1800" spc="-55" dirty="0">
                <a:latin typeface="Roboto" panose="02000000000000000000" pitchFamily="2" charset="0"/>
                <a:ea typeface="Roboto" panose="02000000000000000000" pitchFamily="2" charset="0"/>
                <a:cs typeface="Arial"/>
              </a:rPr>
              <a:t>3</a:t>
            </a:r>
            <a:r>
              <a:rPr sz="1800" spc="10" dirty="0">
                <a:latin typeface="Roboto" panose="02000000000000000000" pitchFamily="2" charset="0"/>
                <a:ea typeface="Roboto" panose="02000000000000000000" pitchFamily="2" charset="0"/>
                <a:cs typeface="Arial"/>
              </a:rPr>
              <a:t>6</a:t>
            </a:r>
            <a:r>
              <a:rPr sz="1800" spc="-40"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h</a:t>
            </a:r>
            <a:r>
              <a:rPr sz="1800" spc="25" dirty="0">
                <a:latin typeface="Roboto" panose="02000000000000000000" pitchFamily="2" charset="0"/>
                <a:ea typeface="Roboto" panose="02000000000000000000" pitchFamily="2" charset="0"/>
                <a:cs typeface="Arial"/>
              </a:rPr>
              <a:t>o</a:t>
            </a:r>
            <a:r>
              <a:rPr sz="1800" dirty="0">
                <a:latin typeface="Roboto" panose="02000000000000000000" pitchFamily="2" charset="0"/>
                <a:ea typeface="Roboto" panose="02000000000000000000" pitchFamily="2" charset="0"/>
                <a:cs typeface="Arial"/>
              </a:rPr>
              <a:t>u</a:t>
            </a:r>
            <a:r>
              <a:rPr sz="1800" spc="25" dirty="0">
                <a:latin typeface="Roboto" panose="02000000000000000000" pitchFamily="2" charset="0"/>
                <a:ea typeface="Roboto" panose="02000000000000000000" pitchFamily="2" charset="0"/>
                <a:cs typeface="Arial"/>
              </a:rPr>
              <a:t>s</a:t>
            </a:r>
            <a:r>
              <a:rPr sz="1800" spc="-40"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s</a:t>
            </a:r>
            <a:r>
              <a:rPr sz="1800" spc="-175"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dirty="0">
                <a:latin typeface="Roboto" panose="02000000000000000000" pitchFamily="2" charset="0"/>
                <a:ea typeface="Roboto" panose="02000000000000000000" pitchFamily="2" charset="0"/>
                <a:cs typeface="Arial"/>
              </a:rPr>
              <a:t>n</a:t>
            </a:r>
            <a:r>
              <a:rPr sz="1800" spc="10" dirty="0">
                <a:latin typeface="Roboto" panose="02000000000000000000" pitchFamily="2" charset="0"/>
                <a:ea typeface="Roboto" panose="02000000000000000000" pitchFamily="2" charset="0"/>
                <a:cs typeface="Arial"/>
              </a:rPr>
              <a:t>d</a:t>
            </a:r>
            <a:r>
              <a:rPr sz="1800" spc="5"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dirty="0">
                <a:latin typeface="Roboto" panose="02000000000000000000" pitchFamily="2" charset="0"/>
                <a:ea typeface="Roboto" panose="02000000000000000000" pitchFamily="2" charset="0"/>
                <a:cs typeface="Arial"/>
              </a:rPr>
              <a:t>h</a:t>
            </a:r>
            <a:r>
              <a:rPr sz="1800" spc="-35"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re</a:t>
            </a:r>
            <a:r>
              <a:rPr sz="1800" spc="-90"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spc="-25" dirty="0">
                <a:latin typeface="Roboto" panose="02000000000000000000" pitchFamily="2" charset="0"/>
                <a:ea typeface="Roboto" panose="02000000000000000000" pitchFamily="2" charset="0"/>
                <a:cs typeface="Arial"/>
              </a:rPr>
              <a:t>re</a:t>
            </a:r>
            <a:r>
              <a:rPr sz="1800" spc="-55" dirty="0">
                <a:latin typeface="Roboto" panose="02000000000000000000" pitchFamily="2" charset="0"/>
                <a:ea typeface="Roboto" panose="02000000000000000000" pitchFamily="2" charset="0"/>
                <a:cs typeface="Arial"/>
              </a:rPr>
              <a:t> </a:t>
            </a:r>
            <a:r>
              <a:rPr sz="1800" spc="-30" dirty="0">
                <a:latin typeface="Roboto" panose="02000000000000000000" pitchFamily="2" charset="0"/>
                <a:ea typeface="Roboto" panose="02000000000000000000" pitchFamily="2" charset="0"/>
                <a:cs typeface="Arial"/>
              </a:rPr>
              <a:t>a</a:t>
            </a:r>
            <a:r>
              <a:rPr sz="1800" spc="-45"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spc="30" dirty="0">
                <a:latin typeface="Roboto" panose="02000000000000000000" pitchFamily="2" charset="0"/>
                <a:ea typeface="Roboto" panose="02000000000000000000" pitchFamily="2" charset="0"/>
                <a:cs typeface="Arial"/>
              </a:rPr>
              <a:t>o</a:t>
            </a:r>
            <a:r>
              <a:rPr sz="1800" spc="70" dirty="0">
                <a:latin typeface="Roboto" panose="02000000000000000000" pitchFamily="2" charset="0"/>
                <a:ea typeface="Roboto" panose="02000000000000000000" pitchFamily="2" charset="0"/>
                <a:cs typeface="Arial"/>
              </a:rPr>
              <a:t>t</a:t>
            </a:r>
            <a:r>
              <a:rPr sz="1800" spc="-40" dirty="0">
                <a:latin typeface="Roboto" panose="02000000000000000000" pitchFamily="2" charset="0"/>
                <a:ea typeface="Roboto" panose="02000000000000000000" pitchFamily="2" charset="0"/>
                <a:cs typeface="Arial"/>
              </a:rPr>
              <a:t>a</a:t>
            </a:r>
            <a:r>
              <a:rPr sz="1800" spc="35" dirty="0">
                <a:latin typeface="Roboto" panose="02000000000000000000" pitchFamily="2" charset="0"/>
                <a:ea typeface="Roboto" panose="02000000000000000000" pitchFamily="2" charset="0"/>
                <a:cs typeface="Arial"/>
              </a:rPr>
              <a:t>l</a:t>
            </a:r>
            <a:r>
              <a:rPr sz="1800" spc="-75" dirty="0">
                <a:latin typeface="Roboto" panose="02000000000000000000" pitchFamily="2" charset="0"/>
                <a:ea typeface="Roboto" panose="02000000000000000000" pitchFamily="2" charset="0"/>
                <a:cs typeface="Arial"/>
              </a:rPr>
              <a:t> </a:t>
            </a:r>
            <a:r>
              <a:rPr sz="1800" spc="30" dirty="0">
                <a:latin typeface="Roboto" panose="02000000000000000000" pitchFamily="2" charset="0"/>
                <a:ea typeface="Roboto" panose="02000000000000000000" pitchFamily="2" charset="0"/>
                <a:cs typeface="Arial"/>
              </a:rPr>
              <a:t>o</a:t>
            </a:r>
            <a:r>
              <a:rPr sz="1800" spc="125" dirty="0">
                <a:latin typeface="Roboto" panose="02000000000000000000" pitchFamily="2" charset="0"/>
                <a:ea typeface="Roboto" panose="02000000000000000000" pitchFamily="2" charset="0"/>
                <a:cs typeface="Arial"/>
              </a:rPr>
              <a:t>f</a:t>
            </a:r>
            <a:r>
              <a:rPr sz="1800" spc="-50"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6</a:t>
            </a:r>
            <a:r>
              <a:rPr sz="1800" dirty="0">
                <a:latin typeface="Roboto" panose="02000000000000000000" pitchFamily="2" charset="0"/>
                <a:ea typeface="Roboto" panose="02000000000000000000" pitchFamily="2" charset="0"/>
                <a:cs typeface="Arial"/>
              </a:rPr>
              <a:t>1</a:t>
            </a:r>
            <a:r>
              <a:rPr sz="1800" spc="-35" dirty="0">
                <a:latin typeface="Roboto" panose="02000000000000000000" pitchFamily="2" charset="0"/>
                <a:ea typeface="Roboto" panose="02000000000000000000" pitchFamily="2" charset="0"/>
                <a:cs typeface="Arial"/>
              </a:rPr>
              <a:t>6,1</a:t>
            </a:r>
            <a:r>
              <a:rPr sz="1800" spc="-45" dirty="0">
                <a:latin typeface="Roboto" panose="02000000000000000000" pitchFamily="2" charset="0"/>
                <a:ea typeface="Roboto" panose="02000000000000000000" pitchFamily="2" charset="0"/>
                <a:cs typeface="Arial"/>
              </a:rPr>
              <a:t>4</a:t>
            </a:r>
            <a:r>
              <a:rPr sz="1800" spc="10" dirty="0">
                <a:latin typeface="Roboto" panose="02000000000000000000" pitchFamily="2" charset="0"/>
                <a:ea typeface="Roboto" panose="02000000000000000000" pitchFamily="2" charset="0"/>
                <a:cs typeface="Arial"/>
              </a:rPr>
              <a:t>5</a:t>
            </a:r>
            <a:r>
              <a:rPr sz="1800" spc="-40" dirty="0">
                <a:latin typeface="Roboto" panose="02000000000000000000" pitchFamily="2" charset="0"/>
                <a:ea typeface="Roboto" panose="02000000000000000000" pitchFamily="2" charset="0"/>
                <a:cs typeface="Arial"/>
              </a:rPr>
              <a:t> </a:t>
            </a:r>
            <a:r>
              <a:rPr sz="1800" spc="-20" dirty="0">
                <a:latin typeface="Roboto" panose="02000000000000000000" pitchFamily="2" charset="0"/>
                <a:ea typeface="Roboto" panose="02000000000000000000" pitchFamily="2" charset="0"/>
                <a:cs typeface="Arial"/>
              </a:rPr>
              <a:t>p</a:t>
            </a:r>
            <a:r>
              <a:rPr sz="1800" spc="-10" dirty="0">
                <a:latin typeface="Roboto" panose="02000000000000000000" pitchFamily="2" charset="0"/>
                <a:ea typeface="Roboto" panose="02000000000000000000" pitchFamily="2" charset="0"/>
                <a:cs typeface="Arial"/>
              </a:rPr>
              <a:t>e</a:t>
            </a:r>
            <a:r>
              <a:rPr sz="1800" spc="30" dirty="0">
                <a:latin typeface="Roboto" panose="02000000000000000000" pitchFamily="2" charset="0"/>
                <a:ea typeface="Roboto" panose="02000000000000000000" pitchFamily="2" charset="0"/>
                <a:cs typeface="Arial"/>
              </a:rPr>
              <a:t>op</a:t>
            </a:r>
            <a:r>
              <a:rPr sz="1800" dirty="0">
                <a:latin typeface="Roboto" panose="02000000000000000000" pitchFamily="2" charset="0"/>
                <a:ea typeface="Roboto" panose="02000000000000000000" pitchFamily="2" charset="0"/>
                <a:cs typeface="Arial"/>
              </a:rPr>
              <a:t>l</a:t>
            </a:r>
            <a:r>
              <a:rPr sz="1800" spc="-50" dirty="0">
                <a:latin typeface="Roboto" panose="02000000000000000000" pitchFamily="2" charset="0"/>
                <a:ea typeface="Roboto" panose="02000000000000000000" pitchFamily="2" charset="0"/>
                <a:cs typeface="Arial"/>
              </a:rPr>
              <a:t>e</a:t>
            </a:r>
            <a:r>
              <a:rPr sz="1800" spc="-90"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i</a:t>
            </a:r>
            <a:r>
              <a:rPr sz="1800" spc="-10" dirty="0">
                <a:latin typeface="Roboto" panose="02000000000000000000" pitchFamily="2" charset="0"/>
                <a:ea typeface="Roboto" panose="02000000000000000000" pitchFamily="2" charset="0"/>
                <a:cs typeface="Arial"/>
              </a:rPr>
              <a:t>n</a:t>
            </a:r>
            <a:r>
              <a:rPr sz="1800" spc="-60"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spc="25" dirty="0">
                <a:latin typeface="Roboto" panose="02000000000000000000" pitchFamily="2" charset="0"/>
                <a:ea typeface="Roboto" panose="02000000000000000000" pitchFamily="2" charset="0"/>
                <a:cs typeface="Arial"/>
              </a:rPr>
              <a:t>l</a:t>
            </a:r>
            <a:r>
              <a:rPr sz="1800" spc="35" dirty="0">
                <a:latin typeface="Roboto" panose="02000000000000000000" pitchFamily="2" charset="0"/>
                <a:ea typeface="Roboto" panose="02000000000000000000" pitchFamily="2" charset="0"/>
                <a:cs typeface="Arial"/>
              </a:rPr>
              <a:t>l</a:t>
            </a:r>
            <a:r>
              <a:rPr sz="1800" spc="-40"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18</a:t>
            </a:r>
            <a:r>
              <a:rPr sz="1800" spc="5" dirty="0">
                <a:latin typeface="Roboto" panose="02000000000000000000" pitchFamily="2" charset="0"/>
                <a:ea typeface="Roboto" panose="02000000000000000000" pitchFamily="2" charset="0"/>
                <a:cs typeface="Arial"/>
              </a:rPr>
              <a:t> pr</a:t>
            </a:r>
            <a:r>
              <a:rPr sz="1800" spc="15" dirty="0">
                <a:latin typeface="Roboto" panose="02000000000000000000" pitchFamily="2" charset="0"/>
                <a:ea typeface="Roboto" panose="02000000000000000000" pitchFamily="2" charset="0"/>
                <a:cs typeface="Arial"/>
              </a:rPr>
              <a:t>o</a:t>
            </a:r>
            <a:r>
              <a:rPr sz="1800" spc="-40" dirty="0">
                <a:latin typeface="Roboto" panose="02000000000000000000" pitchFamily="2" charset="0"/>
                <a:ea typeface="Roboto" panose="02000000000000000000" pitchFamily="2" charset="0"/>
                <a:cs typeface="Arial"/>
              </a:rPr>
              <a:t>v</a:t>
            </a:r>
            <a:r>
              <a:rPr sz="1800" spc="25" dirty="0">
                <a:latin typeface="Roboto" panose="02000000000000000000" pitchFamily="2" charset="0"/>
                <a:ea typeface="Roboto" panose="02000000000000000000" pitchFamily="2" charset="0"/>
                <a:cs typeface="Arial"/>
              </a:rPr>
              <a:t>i</a:t>
            </a:r>
            <a:r>
              <a:rPr sz="1800" dirty="0">
                <a:latin typeface="Roboto" panose="02000000000000000000" pitchFamily="2" charset="0"/>
                <a:ea typeface="Roboto" panose="02000000000000000000" pitchFamily="2" charset="0"/>
                <a:cs typeface="Arial"/>
              </a:rPr>
              <a:t>n</a:t>
            </a:r>
            <a:r>
              <a:rPr sz="1800" spc="25" dirty="0">
                <a:latin typeface="Roboto" panose="02000000000000000000" pitchFamily="2" charset="0"/>
                <a:ea typeface="Roboto" panose="02000000000000000000" pitchFamily="2" charset="0"/>
                <a:cs typeface="Arial"/>
              </a:rPr>
              <a:t>c</a:t>
            </a:r>
            <a:r>
              <a:rPr sz="1800" spc="-40"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s</a:t>
            </a:r>
            <a:r>
              <a:rPr sz="1800" spc="-30" dirty="0">
                <a:latin typeface="Roboto" panose="02000000000000000000" pitchFamily="2" charset="0"/>
                <a:ea typeface="Roboto" panose="02000000000000000000" pitchFamily="2" charset="0"/>
                <a:cs typeface="Arial"/>
              </a:rPr>
              <a:t>.</a:t>
            </a:r>
            <a:endParaRPr sz="1800" dirty="0">
              <a:latin typeface="Roboto" panose="02000000000000000000" pitchFamily="2" charset="0"/>
              <a:ea typeface="Roboto" panose="02000000000000000000" pitchFamily="2" charset="0"/>
              <a:cs typeface="Arial"/>
            </a:endParaRPr>
          </a:p>
          <a:p>
            <a:pPr>
              <a:lnSpc>
                <a:spcPts val="1650"/>
              </a:lnSpc>
              <a:spcBef>
                <a:spcPts val="45"/>
              </a:spcBef>
            </a:pPr>
            <a:endParaRPr sz="1650" dirty="0">
              <a:latin typeface="Roboto" panose="02000000000000000000" pitchFamily="2" charset="0"/>
              <a:ea typeface="Roboto" panose="02000000000000000000" pitchFamily="2" charset="0"/>
            </a:endParaRPr>
          </a:p>
          <a:p>
            <a:pPr marL="12700" marR="124460">
              <a:lnSpc>
                <a:spcPct val="100000"/>
              </a:lnSpc>
            </a:pPr>
            <a:r>
              <a:rPr sz="1800" spc="-225" dirty="0">
                <a:latin typeface="Roboto" panose="02000000000000000000" pitchFamily="2" charset="0"/>
                <a:ea typeface="Roboto" panose="02000000000000000000" pitchFamily="2" charset="0"/>
                <a:cs typeface="MS Gothic"/>
              </a:rPr>
              <a:t>❑</a:t>
            </a:r>
            <a:r>
              <a:rPr lang="en-US" sz="1800" spc="-225" dirty="0">
                <a:latin typeface="Roboto" panose="02000000000000000000" pitchFamily="2" charset="0"/>
                <a:ea typeface="Roboto" panose="02000000000000000000" pitchFamily="2" charset="0"/>
                <a:cs typeface="MS Gothic"/>
              </a:rPr>
              <a:t> </a:t>
            </a:r>
            <a:r>
              <a:rPr sz="1800" spc="-105" dirty="0">
                <a:latin typeface="Roboto" panose="02000000000000000000" pitchFamily="2" charset="0"/>
                <a:ea typeface="Roboto" panose="02000000000000000000" pitchFamily="2" charset="0"/>
                <a:cs typeface="Arial"/>
              </a:rPr>
              <a:t>F</a:t>
            </a:r>
            <a:r>
              <a:rPr sz="1800" spc="10" dirty="0">
                <a:latin typeface="Roboto" panose="02000000000000000000" pitchFamily="2" charset="0"/>
                <a:ea typeface="Roboto" panose="02000000000000000000" pitchFamily="2" charset="0"/>
                <a:cs typeface="Arial"/>
              </a:rPr>
              <a:t>r</a:t>
            </a:r>
            <a:r>
              <a:rPr sz="1800" spc="30" dirty="0">
                <a:latin typeface="Roboto" panose="02000000000000000000" pitchFamily="2" charset="0"/>
                <a:ea typeface="Roboto" panose="02000000000000000000" pitchFamily="2" charset="0"/>
                <a:cs typeface="Arial"/>
              </a:rPr>
              <a:t>o</a:t>
            </a:r>
            <a:r>
              <a:rPr sz="1800" spc="75" dirty="0">
                <a:latin typeface="Roboto" panose="02000000000000000000" pitchFamily="2" charset="0"/>
                <a:ea typeface="Roboto" panose="02000000000000000000" pitchFamily="2" charset="0"/>
                <a:cs typeface="Arial"/>
              </a:rPr>
              <a:t>m</a:t>
            </a:r>
            <a:r>
              <a:rPr sz="1800" spc="-65"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dirty="0">
                <a:latin typeface="Roboto" panose="02000000000000000000" pitchFamily="2" charset="0"/>
                <a:ea typeface="Roboto" panose="02000000000000000000" pitchFamily="2" charset="0"/>
                <a:cs typeface="Arial"/>
              </a:rPr>
              <a:t>h</a:t>
            </a:r>
            <a:r>
              <a:rPr sz="1800" spc="-50" dirty="0">
                <a:latin typeface="Roboto" panose="02000000000000000000" pitchFamily="2" charset="0"/>
                <a:ea typeface="Roboto" panose="02000000000000000000" pitchFamily="2" charset="0"/>
                <a:cs typeface="Arial"/>
              </a:rPr>
              <a:t>e</a:t>
            </a:r>
            <a:r>
              <a:rPr sz="1800" spc="-90" dirty="0">
                <a:latin typeface="Roboto" panose="02000000000000000000" pitchFamily="2" charset="0"/>
                <a:ea typeface="Roboto" panose="02000000000000000000" pitchFamily="2" charset="0"/>
                <a:cs typeface="Arial"/>
              </a:rPr>
              <a:t> </a:t>
            </a:r>
            <a:r>
              <a:rPr sz="1800" spc="-20" dirty="0">
                <a:latin typeface="Roboto" panose="02000000000000000000" pitchFamily="2" charset="0"/>
                <a:ea typeface="Roboto" panose="02000000000000000000" pitchFamily="2" charset="0"/>
                <a:cs typeface="Arial"/>
              </a:rPr>
              <a:t>r</a:t>
            </a:r>
            <a:r>
              <a:rPr sz="1800" spc="-15"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s</a:t>
            </a:r>
            <a:r>
              <a:rPr sz="1800" dirty="0">
                <a:latin typeface="Roboto" panose="02000000000000000000" pitchFamily="2" charset="0"/>
                <a:ea typeface="Roboto" panose="02000000000000000000" pitchFamily="2" charset="0"/>
                <a:cs typeface="Arial"/>
              </a:rPr>
              <a:t>u</a:t>
            </a:r>
            <a:r>
              <a:rPr sz="1800" spc="25" dirty="0">
                <a:latin typeface="Roboto" panose="02000000000000000000" pitchFamily="2" charset="0"/>
                <a:ea typeface="Roboto" panose="02000000000000000000" pitchFamily="2" charset="0"/>
                <a:cs typeface="Arial"/>
              </a:rPr>
              <a:t>l</a:t>
            </a:r>
            <a:r>
              <a:rPr sz="1800" spc="70" dirty="0">
                <a:latin typeface="Roboto" panose="02000000000000000000" pitchFamily="2" charset="0"/>
                <a:ea typeface="Roboto" panose="02000000000000000000" pitchFamily="2" charset="0"/>
                <a:cs typeface="Arial"/>
              </a:rPr>
              <a:t>t</a:t>
            </a:r>
            <a:r>
              <a:rPr sz="1800" spc="25" dirty="0">
                <a:latin typeface="Roboto" panose="02000000000000000000" pitchFamily="2" charset="0"/>
                <a:ea typeface="Roboto" panose="02000000000000000000" pitchFamily="2" charset="0"/>
                <a:cs typeface="Arial"/>
              </a:rPr>
              <a:t>s</a:t>
            </a:r>
            <a:r>
              <a:rPr sz="1800" spc="-105"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o</a:t>
            </a:r>
            <a:r>
              <a:rPr sz="1800" spc="125" dirty="0">
                <a:latin typeface="Roboto" panose="02000000000000000000" pitchFamily="2" charset="0"/>
                <a:ea typeface="Roboto" panose="02000000000000000000" pitchFamily="2" charset="0"/>
                <a:cs typeface="Arial"/>
              </a:rPr>
              <a:t>f</a:t>
            </a:r>
            <a:r>
              <a:rPr sz="1800" spc="-50"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dirty="0">
                <a:latin typeface="Roboto" panose="02000000000000000000" pitchFamily="2" charset="0"/>
                <a:ea typeface="Roboto" panose="02000000000000000000" pitchFamily="2" charset="0"/>
                <a:cs typeface="Arial"/>
              </a:rPr>
              <a:t>h</a:t>
            </a:r>
            <a:r>
              <a:rPr sz="1800" spc="-50" dirty="0">
                <a:latin typeface="Roboto" panose="02000000000000000000" pitchFamily="2" charset="0"/>
                <a:ea typeface="Roboto" panose="02000000000000000000" pitchFamily="2" charset="0"/>
                <a:cs typeface="Arial"/>
              </a:rPr>
              <a:t>e</a:t>
            </a:r>
            <a:r>
              <a:rPr sz="1800" spc="-90"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d</a:t>
            </a:r>
            <a:r>
              <a:rPr sz="1800" spc="-40" dirty="0">
                <a:latin typeface="Roboto" panose="02000000000000000000" pitchFamily="2" charset="0"/>
                <a:ea typeface="Roboto" panose="02000000000000000000" pitchFamily="2" charset="0"/>
                <a:cs typeface="Arial"/>
              </a:rPr>
              <a:t>a</a:t>
            </a:r>
            <a:r>
              <a:rPr sz="1800" spc="25" dirty="0">
                <a:latin typeface="Roboto" panose="02000000000000000000" pitchFamily="2" charset="0"/>
                <a:ea typeface="Roboto" panose="02000000000000000000" pitchFamily="2" charset="0"/>
                <a:cs typeface="Arial"/>
              </a:rPr>
              <a:t>ma</a:t>
            </a:r>
            <a:r>
              <a:rPr sz="1800" spc="10" dirty="0">
                <a:latin typeface="Roboto" panose="02000000000000000000" pitchFamily="2" charset="0"/>
                <a:ea typeface="Roboto" panose="02000000000000000000" pitchFamily="2" charset="0"/>
                <a:cs typeface="Arial"/>
              </a:rPr>
              <a:t>g</a:t>
            </a:r>
            <a:r>
              <a:rPr sz="1800" spc="-50" dirty="0">
                <a:latin typeface="Roboto" panose="02000000000000000000" pitchFamily="2" charset="0"/>
                <a:ea typeface="Roboto" panose="02000000000000000000" pitchFamily="2" charset="0"/>
                <a:cs typeface="Arial"/>
              </a:rPr>
              <a:t>e</a:t>
            </a:r>
            <a:r>
              <a:rPr sz="1800" spc="-55"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dirty="0">
                <a:latin typeface="Roboto" panose="02000000000000000000" pitchFamily="2" charset="0"/>
                <a:ea typeface="Roboto" panose="02000000000000000000" pitchFamily="2" charset="0"/>
                <a:cs typeface="Arial"/>
              </a:rPr>
              <a:t>n</a:t>
            </a:r>
            <a:r>
              <a:rPr sz="1800" spc="10" dirty="0">
                <a:latin typeface="Roboto" panose="02000000000000000000" pitchFamily="2" charset="0"/>
                <a:ea typeface="Roboto" panose="02000000000000000000" pitchFamily="2" charset="0"/>
                <a:cs typeface="Arial"/>
              </a:rPr>
              <a:t>d</a:t>
            </a:r>
            <a:r>
              <a:rPr sz="1800" spc="-45"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loss</a:t>
            </a:r>
            <a:r>
              <a:rPr sz="1800" spc="15"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c</a:t>
            </a:r>
            <a:r>
              <a:rPr sz="1800" spc="-40" dirty="0">
                <a:latin typeface="Roboto" panose="02000000000000000000" pitchFamily="2" charset="0"/>
                <a:ea typeface="Roboto" panose="02000000000000000000" pitchFamily="2" charset="0"/>
                <a:cs typeface="Arial"/>
              </a:rPr>
              <a:t>a</a:t>
            </a:r>
            <a:r>
              <a:rPr sz="1800" dirty="0">
                <a:latin typeface="Roboto" panose="02000000000000000000" pitchFamily="2" charset="0"/>
                <a:ea typeface="Roboto" panose="02000000000000000000" pitchFamily="2" charset="0"/>
                <a:cs typeface="Arial"/>
              </a:rPr>
              <a:t>u</a:t>
            </a:r>
            <a:r>
              <a:rPr sz="1800" spc="25" dirty="0">
                <a:latin typeface="Roboto" panose="02000000000000000000" pitchFamily="2" charset="0"/>
                <a:ea typeface="Roboto" panose="02000000000000000000" pitchFamily="2" charset="0"/>
                <a:cs typeface="Arial"/>
              </a:rPr>
              <a:t>s</a:t>
            </a:r>
            <a:r>
              <a:rPr sz="1800" spc="-40" dirty="0">
                <a:latin typeface="Roboto" panose="02000000000000000000" pitchFamily="2" charset="0"/>
                <a:ea typeface="Roboto" panose="02000000000000000000" pitchFamily="2" charset="0"/>
                <a:cs typeface="Arial"/>
              </a:rPr>
              <a:t>e</a:t>
            </a:r>
            <a:r>
              <a:rPr sz="1800" spc="10" dirty="0">
                <a:latin typeface="Roboto" panose="02000000000000000000" pitchFamily="2" charset="0"/>
                <a:ea typeface="Roboto" panose="02000000000000000000" pitchFamily="2" charset="0"/>
                <a:cs typeface="Arial"/>
              </a:rPr>
              <a:t>d</a:t>
            </a:r>
            <a:r>
              <a:rPr sz="1800" spc="-114" dirty="0">
                <a:latin typeface="Roboto" panose="02000000000000000000" pitchFamily="2" charset="0"/>
                <a:ea typeface="Roboto" panose="02000000000000000000" pitchFamily="2" charset="0"/>
                <a:cs typeface="Arial"/>
              </a:rPr>
              <a:t> </a:t>
            </a:r>
            <a:r>
              <a:rPr sz="1800" spc="-20" dirty="0">
                <a:latin typeface="Roboto" panose="02000000000000000000" pitchFamily="2" charset="0"/>
                <a:ea typeface="Roboto" panose="02000000000000000000" pitchFamily="2" charset="0"/>
                <a:cs typeface="Arial"/>
              </a:rPr>
              <a:t>by</a:t>
            </a:r>
            <a:r>
              <a:rPr sz="1800" spc="-65"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dirty="0">
                <a:latin typeface="Roboto" panose="02000000000000000000" pitchFamily="2" charset="0"/>
                <a:ea typeface="Roboto" panose="02000000000000000000" pitchFamily="2" charset="0"/>
                <a:cs typeface="Arial"/>
              </a:rPr>
              <a:t>h</a:t>
            </a:r>
            <a:r>
              <a:rPr sz="1800" spc="-50" dirty="0">
                <a:latin typeface="Roboto" panose="02000000000000000000" pitchFamily="2" charset="0"/>
                <a:ea typeface="Roboto" panose="02000000000000000000" pitchFamily="2" charset="0"/>
                <a:cs typeface="Arial"/>
              </a:rPr>
              <a:t>e</a:t>
            </a:r>
            <a:r>
              <a:rPr sz="1800" spc="-55"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spc="60" dirty="0">
                <a:latin typeface="Roboto" panose="02000000000000000000" pitchFamily="2" charset="0"/>
                <a:ea typeface="Roboto" panose="02000000000000000000" pitchFamily="2" charset="0"/>
                <a:cs typeface="Arial"/>
              </a:rPr>
              <a:t>w</a:t>
            </a:r>
            <a:r>
              <a:rPr sz="1800" spc="20" dirty="0">
                <a:latin typeface="Roboto" panose="02000000000000000000" pitchFamily="2" charset="0"/>
                <a:ea typeface="Roboto" panose="02000000000000000000" pitchFamily="2" charset="0"/>
                <a:cs typeface="Arial"/>
              </a:rPr>
              <a:t>o</a:t>
            </a:r>
            <a:r>
              <a:rPr sz="1800" spc="-55"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du</a:t>
            </a:r>
            <a:r>
              <a:rPr sz="1800" spc="25" dirty="0">
                <a:latin typeface="Roboto" panose="02000000000000000000" pitchFamily="2" charset="0"/>
                <a:ea typeface="Roboto" panose="02000000000000000000" pitchFamily="2" charset="0"/>
                <a:cs typeface="Arial"/>
              </a:rPr>
              <a:t>s</a:t>
            </a:r>
            <a:r>
              <a:rPr sz="1800" spc="85" dirty="0">
                <a:latin typeface="Roboto" panose="02000000000000000000" pitchFamily="2" charset="0"/>
                <a:ea typeface="Roboto" panose="02000000000000000000" pitchFamily="2" charset="0"/>
                <a:cs typeface="Arial"/>
              </a:rPr>
              <a:t>t</a:t>
            </a:r>
            <a:r>
              <a:rPr sz="1800" spc="-85"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s</a:t>
            </a:r>
            <a:r>
              <a:rPr sz="1800" spc="70" dirty="0">
                <a:latin typeface="Roboto" panose="02000000000000000000" pitchFamily="2" charset="0"/>
                <a:ea typeface="Roboto" panose="02000000000000000000" pitchFamily="2" charset="0"/>
                <a:cs typeface="Arial"/>
              </a:rPr>
              <a:t>t</a:t>
            </a:r>
            <a:r>
              <a:rPr sz="1800" spc="25" dirty="0">
                <a:latin typeface="Roboto" panose="02000000000000000000" pitchFamily="2" charset="0"/>
                <a:ea typeface="Roboto" panose="02000000000000000000" pitchFamily="2" charset="0"/>
                <a:cs typeface="Arial"/>
              </a:rPr>
              <a:t>o</a:t>
            </a:r>
            <a:r>
              <a:rPr sz="1800" spc="40" dirty="0">
                <a:latin typeface="Roboto" panose="02000000000000000000" pitchFamily="2" charset="0"/>
                <a:ea typeface="Roboto" panose="02000000000000000000" pitchFamily="2" charset="0"/>
                <a:cs typeface="Arial"/>
              </a:rPr>
              <a:t>rms</a:t>
            </a:r>
            <a:r>
              <a:rPr sz="1800" spc="-155" dirty="0">
                <a:latin typeface="Roboto" panose="02000000000000000000" pitchFamily="2" charset="0"/>
                <a:ea typeface="Roboto" panose="02000000000000000000" pitchFamily="2" charset="0"/>
                <a:cs typeface="Arial"/>
              </a:rPr>
              <a:t>,</a:t>
            </a:r>
            <a:r>
              <a:rPr sz="1800" spc="-100"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dirty="0">
                <a:latin typeface="Roboto" panose="02000000000000000000" pitchFamily="2" charset="0"/>
                <a:ea typeface="Roboto" panose="02000000000000000000" pitchFamily="2" charset="0"/>
                <a:cs typeface="Arial"/>
              </a:rPr>
              <a:t>h</a:t>
            </a:r>
            <a:r>
              <a:rPr sz="1800" spc="-50" dirty="0">
                <a:latin typeface="Roboto" panose="02000000000000000000" pitchFamily="2" charset="0"/>
                <a:ea typeface="Roboto" panose="02000000000000000000" pitchFamily="2" charset="0"/>
                <a:cs typeface="Arial"/>
              </a:rPr>
              <a:t>e</a:t>
            </a:r>
            <a:r>
              <a:rPr sz="1800" spc="-55" dirty="0">
                <a:latin typeface="Roboto" panose="02000000000000000000" pitchFamily="2" charset="0"/>
                <a:ea typeface="Roboto" panose="02000000000000000000" pitchFamily="2" charset="0"/>
                <a:cs typeface="Arial"/>
              </a:rPr>
              <a:t> </a:t>
            </a:r>
            <a:r>
              <a:rPr sz="1800" spc="70" dirty="0">
                <a:latin typeface="Roboto" panose="02000000000000000000" pitchFamily="2" charset="0"/>
                <a:ea typeface="Roboto" panose="02000000000000000000" pitchFamily="2" charset="0"/>
                <a:cs typeface="Arial"/>
              </a:rPr>
              <a:t>t</a:t>
            </a:r>
            <a:r>
              <a:rPr sz="1800" spc="25" dirty="0">
                <a:latin typeface="Roboto" panose="02000000000000000000" pitchFamily="2" charset="0"/>
                <a:ea typeface="Roboto" panose="02000000000000000000" pitchFamily="2" charset="0"/>
                <a:cs typeface="Arial"/>
              </a:rPr>
              <a:t>o</a:t>
            </a:r>
            <a:r>
              <a:rPr sz="1800" spc="70" dirty="0">
                <a:latin typeface="Roboto" panose="02000000000000000000" pitchFamily="2" charset="0"/>
                <a:ea typeface="Roboto" panose="02000000000000000000" pitchFamily="2" charset="0"/>
                <a:cs typeface="Arial"/>
              </a:rPr>
              <a:t>t</a:t>
            </a:r>
            <a:r>
              <a:rPr sz="1800" spc="-40" dirty="0">
                <a:latin typeface="Roboto" panose="02000000000000000000" pitchFamily="2" charset="0"/>
                <a:ea typeface="Roboto" panose="02000000000000000000" pitchFamily="2" charset="0"/>
                <a:cs typeface="Arial"/>
              </a:rPr>
              <a:t>a</a:t>
            </a:r>
            <a:r>
              <a:rPr sz="1800" spc="35" dirty="0">
                <a:latin typeface="Roboto" panose="02000000000000000000" pitchFamily="2" charset="0"/>
                <a:ea typeface="Roboto" panose="02000000000000000000" pitchFamily="2" charset="0"/>
                <a:cs typeface="Arial"/>
              </a:rPr>
              <a:t>l</a:t>
            </a:r>
            <a:r>
              <a:rPr sz="1800" spc="-40" dirty="0">
                <a:latin typeface="Roboto" panose="02000000000000000000" pitchFamily="2" charset="0"/>
                <a:ea typeface="Roboto" panose="02000000000000000000" pitchFamily="2" charset="0"/>
                <a:cs typeface="Arial"/>
              </a:rPr>
              <a:t> va</a:t>
            </a:r>
            <a:r>
              <a:rPr sz="1800" spc="25" dirty="0">
                <a:latin typeface="Roboto" panose="02000000000000000000" pitchFamily="2" charset="0"/>
                <a:ea typeface="Roboto" panose="02000000000000000000" pitchFamily="2" charset="0"/>
                <a:cs typeface="Arial"/>
              </a:rPr>
              <a:t>l</a:t>
            </a:r>
            <a:r>
              <a:rPr sz="1800" dirty="0">
                <a:latin typeface="Roboto" panose="02000000000000000000" pitchFamily="2" charset="0"/>
                <a:ea typeface="Roboto" panose="02000000000000000000" pitchFamily="2" charset="0"/>
                <a:cs typeface="Arial"/>
              </a:rPr>
              <a:t>u</a:t>
            </a:r>
            <a:r>
              <a:rPr sz="1800" spc="-50"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 </a:t>
            </a:r>
            <a:r>
              <a:rPr sz="1800" spc="30" dirty="0">
                <a:latin typeface="Roboto" panose="02000000000000000000" pitchFamily="2" charset="0"/>
                <a:ea typeface="Roboto" panose="02000000000000000000" pitchFamily="2" charset="0"/>
                <a:cs typeface="Arial"/>
              </a:rPr>
              <a:t>o</a:t>
            </a:r>
            <a:r>
              <a:rPr sz="1800" spc="125" dirty="0">
                <a:latin typeface="Roboto" panose="02000000000000000000" pitchFamily="2" charset="0"/>
                <a:ea typeface="Roboto" panose="02000000000000000000" pitchFamily="2" charset="0"/>
                <a:cs typeface="Arial"/>
              </a:rPr>
              <a:t>f</a:t>
            </a:r>
            <a:r>
              <a:rPr sz="1800" spc="-85"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d</a:t>
            </a:r>
            <a:r>
              <a:rPr sz="1800" spc="-40" dirty="0">
                <a:latin typeface="Roboto" panose="02000000000000000000" pitchFamily="2" charset="0"/>
                <a:ea typeface="Roboto" panose="02000000000000000000" pitchFamily="2" charset="0"/>
                <a:cs typeface="Arial"/>
              </a:rPr>
              <a:t>a</a:t>
            </a:r>
            <a:r>
              <a:rPr sz="1800" spc="75" dirty="0">
                <a:latin typeface="Roboto" panose="02000000000000000000" pitchFamily="2" charset="0"/>
                <a:ea typeface="Roboto" panose="02000000000000000000" pitchFamily="2" charset="0"/>
                <a:cs typeface="Arial"/>
              </a:rPr>
              <a:t>m</a:t>
            </a:r>
            <a:r>
              <a:rPr sz="1800" spc="-40" dirty="0">
                <a:latin typeface="Roboto" panose="02000000000000000000" pitchFamily="2" charset="0"/>
                <a:ea typeface="Roboto" panose="02000000000000000000" pitchFamily="2" charset="0"/>
                <a:cs typeface="Arial"/>
              </a:rPr>
              <a:t>a</a:t>
            </a:r>
            <a:r>
              <a:rPr sz="1800" spc="-20" dirty="0">
                <a:latin typeface="Roboto" panose="02000000000000000000" pitchFamily="2" charset="0"/>
                <a:ea typeface="Roboto" panose="02000000000000000000" pitchFamily="2" charset="0"/>
                <a:cs typeface="Arial"/>
              </a:rPr>
              <a:t>ge</a:t>
            </a:r>
            <a:r>
              <a:rPr sz="1800" spc="-60"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dirty="0">
                <a:latin typeface="Roboto" panose="02000000000000000000" pitchFamily="2" charset="0"/>
                <a:ea typeface="Roboto" panose="02000000000000000000" pitchFamily="2" charset="0"/>
                <a:cs typeface="Arial"/>
              </a:rPr>
              <a:t>n</a:t>
            </a:r>
            <a:r>
              <a:rPr sz="1800" spc="10" dirty="0">
                <a:latin typeface="Roboto" panose="02000000000000000000" pitchFamily="2" charset="0"/>
                <a:ea typeface="Roboto" panose="02000000000000000000" pitchFamily="2" charset="0"/>
                <a:cs typeface="Arial"/>
              </a:rPr>
              <a:t>d</a:t>
            </a:r>
            <a:r>
              <a:rPr sz="1800" spc="-45"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l</a:t>
            </a:r>
            <a:r>
              <a:rPr sz="1800" spc="30" dirty="0">
                <a:latin typeface="Roboto" panose="02000000000000000000" pitchFamily="2" charset="0"/>
                <a:ea typeface="Roboto" panose="02000000000000000000" pitchFamily="2" charset="0"/>
                <a:cs typeface="Arial"/>
              </a:rPr>
              <a:t>os</a:t>
            </a:r>
            <a:r>
              <a:rPr sz="1800" spc="25" dirty="0">
                <a:latin typeface="Roboto" panose="02000000000000000000" pitchFamily="2" charset="0"/>
                <a:ea typeface="Roboto" panose="02000000000000000000" pitchFamily="2" charset="0"/>
                <a:cs typeface="Arial"/>
              </a:rPr>
              <a:t>s</a:t>
            </a:r>
            <a:r>
              <a:rPr sz="1800" spc="-100"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c</a:t>
            </a:r>
            <a:r>
              <a:rPr sz="1800" spc="-40" dirty="0">
                <a:latin typeface="Roboto" panose="02000000000000000000" pitchFamily="2" charset="0"/>
                <a:ea typeface="Roboto" panose="02000000000000000000" pitchFamily="2" charset="0"/>
                <a:cs typeface="Arial"/>
              </a:rPr>
              <a:t>a</a:t>
            </a:r>
            <a:r>
              <a:rPr sz="1800" spc="-10" dirty="0">
                <a:latin typeface="Roboto" panose="02000000000000000000" pitchFamily="2" charset="0"/>
                <a:ea typeface="Roboto" panose="02000000000000000000" pitchFamily="2" charset="0"/>
                <a:cs typeface="Arial"/>
              </a:rPr>
              <a:t>n</a:t>
            </a:r>
            <a:r>
              <a:rPr sz="1800" spc="-25" dirty="0">
                <a:latin typeface="Roboto" panose="02000000000000000000" pitchFamily="2" charset="0"/>
                <a:ea typeface="Roboto" panose="02000000000000000000" pitchFamily="2" charset="0"/>
                <a:cs typeface="Arial"/>
              </a:rPr>
              <a:t> </a:t>
            </a:r>
            <a:r>
              <a:rPr sz="1800" spc="-20" dirty="0">
                <a:latin typeface="Roboto" panose="02000000000000000000" pitchFamily="2" charset="0"/>
                <a:ea typeface="Roboto" panose="02000000000000000000" pitchFamily="2" charset="0"/>
                <a:cs typeface="Arial"/>
              </a:rPr>
              <a:t>be</a:t>
            </a:r>
            <a:r>
              <a:rPr sz="1800" spc="-60" dirty="0">
                <a:latin typeface="Roboto" panose="02000000000000000000" pitchFamily="2" charset="0"/>
                <a:ea typeface="Roboto" panose="02000000000000000000" pitchFamily="2" charset="0"/>
                <a:cs typeface="Arial"/>
              </a:rPr>
              <a:t> </a:t>
            </a:r>
            <a:r>
              <a:rPr sz="1800" spc="-35" dirty="0">
                <a:latin typeface="Roboto" panose="02000000000000000000" pitchFamily="2" charset="0"/>
                <a:ea typeface="Roboto" panose="02000000000000000000" pitchFamily="2" charset="0"/>
                <a:cs typeface="Arial"/>
              </a:rPr>
              <a:t>e</a:t>
            </a:r>
            <a:r>
              <a:rPr sz="1800" spc="30" dirty="0">
                <a:latin typeface="Roboto" panose="02000000000000000000" pitchFamily="2" charset="0"/>
                <a:ea typeface="Roboto" panose="02000000000000000000" pitchFamily="2" charset="0"/>
                <a:cs typeface="Arial"/>
              </a:rPr>
              <a:t>s</a:t>
            </a:r>
            <a:r>
              <a:rPr sz="1800" spc="70" dirty="0">
                <a:latin typeface="Roboto" panose="02000000000000000000" pitchFamily="2" charset="0"/>
                <a:ea typeface="Roboto" panose="02000000000000000000" pitchFamily="2" charset="0"/>
                <a:cs typeface="Arial"/>
              </a:rPr>
              <a:t>t</a:t>
            </a:r>
            <a:r>
              <a:rPr sz="1800" spc="25" dirty="0">
                <a:latin typeface="Roboto" panose="02000000000000000000" pitchFamily="2" charset="0"/>
                <a:ea typeface="Roboto" panose="02000000000000000000" pitchFamily="2" charset="0"/>
                <a:cs typeface="Arial"/>
              </a:rPr>
              <a:t>i</a:t>
            </a:r>
            <a:r>
              <a:rPr sz="1800" spc="75" dirty="0">
                <a:latin typeface="Roboto" panose="02000000000000000000" pitchFamily="2" charset="0"/>
                <a:ea typeface="Roboto" panose="02000000000000000000" pitchFamily="2" charset="0"/>
                <a:cs typeface="Arial"/>
              </a:rPr>
              <a:t>m</a:t>
            </a:r>
            <a:r>
              <a:rPr sz="1800" spc="-40" dirty="0">
                <a:latin typeface="Roboto" panose="02000000000000000000" pitchFamily="2" charset="0"/>
                <a:ea typeface="Roboto" panose="02000000000000000000" pitchFamily="2" charset="0"/>
                <a:cs typeface="Arial"/>
              </a:rPr>
              <a:t>a</a:t>
            </a:r>
            <a:r>
              <a:rPr sz="1800" spc="70" dirty="0">
                <a:latin typeface="Roboto" panose="02000000000000000000" pitchFamily="2" charset="0"/>
                <a:ea typeface="Roboto" panose="02000000000000000000" pitchFamily="2" charset="0"/>
                <a:cs typeface="Arial"/>
              </a:rPr>
              <a:t>t</a:t>
            </a:r>
            <a:r>
              <a:rPr sz="1800" spc="-35" dirty="0">
                <a:latin typeface="Roboto" panose="02000000000000000000" pitchFamily="2" charset="0"/>
                <a:ea typeface="Roboto" panose="02000000000000000000" pitchFamily="2" charset="0"/>
                <a:cs typeface="Arial"/>
              </a:rPr>
              <a:t>e</a:t>
            </a:r>
            <a:r>
              <a:rPr sz="1800" spc="10" dirty="0">
                <a:latin typeface="Roboto" panose="02000000000000000000" pitchFamily="2" charset="0"/>
                <a:ea typeface="Roboto" panose="02000000000000000000" pitchFamily="2" charset="0"/>
                <a:cs typeface="Arial"/>
              </a:rPr>
              <a:t>d</a:t>
            </a:r>
            <a:r>
              <a:rPr sz="1800" spc="-80"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spc="85" dirty="0">
                <a:latin typeface="Roboto" panose="02000000000000000000" pitchFamily="2" charset="0"/>
                <a:ea typeface="Roboto" panose="02000000000000000000" pitchFamily="2" charset="0"/>
                <a:cs typeface="Arial"/>
              </a:rPr>
              <a:t>t </a:t>
            </a:r>
            <a:r>
              <a:rPr sz="1800" spc="-35" dirty="0">
                <a:latin typeface="Roboto" panose="02000000000000000000" pitchFamily="2" charset="0"/>
                <a:ea typeface="Roboto" panose="02000000000000000000" pitchFamily="2" charset="0"/>
                <a:cs typeface="Arial"/>
              </a:rPr>
              <a:t>3,1</a:t>
            </a:r>
            <a:r>
              <a:rPr sz="1800" spc="-55" dirty="0">
                <a:latin typeface="Roboto" panose="02000000000000000000" pitchFamily="2" charset="0"/>
                <a:ea typeface="Roboto" panose="02000000000000000000" pitchFamily="2" charset="0"/>
                <a:cs typeface="Arial"/>
              </a:rPr>
              <a:t>6</a:t>
            </a:r>
            <a:r>
              <a:rPr sz="1800" spc="-10" dirty="0">
                <a:latin typeface="Roboto" panose="02000000000000000000" pitchFamily="2" charset="0"/>
                <a:ea typeface="Roboto" panose="02000000000000000000" pitchFamily="2" charset="0"/>
                <a:cs typeface="Arial"/>
              </a:rPr>
              <a:t>6</a:t>
            </a:r>
            <a:r>
              <a:rPr sz="1800" spc="-20" dirty="0">
                <a:latin typeface="Roboto" panose="02000000000000000000" pitchFamily="2" charset="0"/>
                <a:ea typeface="Roboto" panose="02000000000000000000" pitchFamily="2" charset="0"/>
                <a:cs typeface="Arial"/>
              </a:rPr>
              <a:t>.</a:t>
            </a:r>
            <a:r>
              <a:rPr sz="1800" spc="10" dirty="0">
                <a:latin typeface="Roboto" panose="02000000000000000000" pitchFamily="2" charset="0"/>
                <a:ea typeface="Roboto" panose="02000000000000000000" pitchFamily="2" charset="0"/>
                <a:cs typeface="Arial"/>
              </a:rPr>
              <a:t>99</a:t>
            </a:r>
            <a:r>
              <a:rPr sz="1800" spc="-45" dirty="0">
                <a:latin typeface="Roboto" panose="02000000000000000000" pitchFamily="2" charset="0"/>
                <a:ea typeface="Roboto" panose="02000000000000000000" pitchFamily="2" charset="0"/>
                <a:cs typeface="Arial"/>
              </a:rPr>
              <a:t> </a:t>
            </a:r>
            <a:r>
              <a:rPr sz="1800" spc="30" dirty="0">
                <a:latin typeface="Roboto" panose="02000000000000000000" pitchFamily="2" charset="0"/>
                <a:ea typeface="Roboto" panose="02000000000000000000" pitchFamily="2" charset="0"/>
                <a:cs typeface="Arial"/>
              </a:rPr>
              <a:t>b</a:t>
            </a:r>
            <a:r>
              <a:rPr sz="1800" spc="-5" dirty="0">
                <a:latin typeface="Roboto" panose="02000000000000000000" pitchFamily="2" charset="0"/>
                <a:ea typeface="Roboto" panose="02000000000000000000" pitchFamily="2" charset="0"/>
                <a:cs typeface="Arial"/>
              </a:rPr>
              <a:t>i</a:t>
            </a:r>
            <a:r>
              <a:rPr sz="1800" spc="25" dirty="0">
                <a:latin typeface="Roboto" panose="02000000000000000000" pitchFamily="2" charset="0"/>
                <a:ea typeface="Roboto" panose="02000000000000000000" pitchFamily="2" charset="0"/>
                <a:cs typeface="Arial"/>
              </a:rPr>
              <a:t>llio</a:t>
            </a:r>
            <a:r>
              <a:rPr sz="1800" spc="-10" dirty="0">
                <a:latin typeface="Roboto" panose="02000000000000000000" pitchFamily="2" charset="0"/>
                <a:ea typeface="Roboto" panose="02000000000000000000" pitchFamily="2" charset="0"/>
                <a:cs typeface="Arial"/>
              </a:rPr>
              <a:t>n</a:t>
            </a:r>
            <a:r>
              <a:rPr sz="1800" spc="-25"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k</a:t>
            </a:r>
            <a:r>
              <a:rPr sz="1800" spc="25" dirty="0">
                <a:latin typeface="Roboto" panose="02000000000000000000" pitchFamily="2" charset="0"/>
                <a:ea typeface="Roboto" panose="02000000000000000000" pitchFamily="2" charset="0"/>
                <a:cs typeface="Arial"/>
              </a:rPr>
              <a:t>i</a:t>
            </a:r>
            <a:r>
              <a:rPr sz="1800" spc="10" dirty="0">
                <a:latin typeface="Roboto" panose="02000000000000000000" pitchFamily="2" charset="0"/>
                <a:ea typeface="Roboto" panose="02000000000000000000" pitchFamily="2" charset="0"/>
                <a:cs typeface="Arial"/>
              </a:rPr>
              <a:t>p</a:t>
            </a:r>
            <a:r>
              <a:rPr sz="1800" spc="-40"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o</a:t>
            </a:r>
            <a:r>
              <a:rPr sz="1800" spc="5" dirty="0">
                <a:latin typeface="Roboto" panose="02000000000000000000" pitchFamily="2" charset="0"/>
                <a:ea typeface="Roboto" panose="02000000000000000000" pitchFamily="2" charset="0"/>
                <a:cs typeface="Arial"/>
              </a:rPr>
              <a:t>r</a:t>
            </a:r>
            <a:r>
              <a:rPr sz="1800" spc="-70" dirty="0">
                <a:latin typeface="Roboto" panose="02000000000000000000" pitchFamily="2" charset="0"/>
                <a:ea typeface="Roboto" panose="02000000000000000000" pitchFamily="2" charset="0"/>
                <a:cs typeface="Arial"/>
              </a:rPr>
              <a:t> </a:t>
            </a:r>
            <a:r>
              <a:rPr sz="1800" spc="-40" dirty="0">
                <a:latin typeface="Roboto" panose="02000000000000000000" pitchFamily="2" charset="0"/>
                <a:ea typeface="Roboto" panose="02000000000000000000" pitchFamily="2" charset="0"/>
                <a:cs typeface="Arial"/>
              </a:rPr>
              <a:t>a</a:t>
            </a:r>
            <a:r>
              <a:rPr sz="1800" spc="10" dirty="0">
                <a:latin typeface="Roboto" panose="02000000000000000000" pitchFamily="2" charset="0"/>
                <a:ea typeface="Roboto" panose="02000000000000000000" pitchFamily="2" charset="0"/>
                <a:cs typeface="Arial"/>
              </a:rPr>
              <a:t>b</a:t>
            </a:r>
            <a:r>
              <a:rPr sz="1800" spc="15" dirty="0">
                <a:latin typeface="Roboto" panose="02000000000000000000" pitchFamily="2" charset="0"/>
                <a:ea typeface="Roboto" panose="02000000000000000000" pitchFamily="2" charset="0"/>
                <a:cs typeface="Arial"/>
              </a:rPr>
              <a:t>o</a:t>
            </a:r>
            <a:r>
              <a:rPr sz="1800" dirty="0">
                <a:latin typeface="Roboto" panose="02000000000000000000" pitchFamily="2" charset="0"/>
                <a:ea typeface="Roboto" panose="02000000000000000000" pitchFamily="2" charset="0"/>
                <a:cs typeface="Arial"/>
              </a:rPr>
              <a:t>u</a:t>
            </a:r>
            <a:r>
              <a:rPr sz="1800" spc="85" dirty="0">
                <a:latin typeface="Roboto" panose="02000000000000000000" pitchFamily="2" charset="0"/>
                <a:ea typeface="Roboto" panose="02000000000000000000" pitchFamily="2" charset="0"/>
                <a:cs typeface="Arial"/>
              </a:rPr>
              <a:t>t</a:t>
            </a:r>
            <a:r>
              <a:rPr sz="1800" spc="-85" dirty="0">
                <a:latin typeface="Roboto" panose="02000000000000000000" pitchFamily="2" charset="0"/>
                <a:ea typeface="Roboto" panose="02000000000000000000" pitchFamily="2" charset="0"/>
                <a:cs typeface="Arial"/>
              </a:rPr>
              <a:t> </a:t>
            </a:r>
            <a:r>
              <a:rPr sz="1800" spc="10" dirty="0">
                <a:latin typeface="Roboto" panose="02000000000000000000" pitchFamily="2" charset="0"/>
                <a:ea typeface="Roboto" panose="02000000000000000000" pitchFamily="2" charset="0"/>
                <a:cs typeface="Arial"/>
              </a:rPr>
              <a:t>3</a:t>
            </a:r>
            <a:r>
              <a:rPr sz="1800" dirty="0">
                <a:latin typeface="Roboto" panose="02000000000000000000" pitchFamily="2" charset="0"/>
                <a:ea typeface="Roboto" panose="02000000000000000000" pitchFamily="2" charset="0"/>
                <a:cs typeface="Arial"/>
              </a:rPr>
              <a:t>7</a:t>
            </a:r>
            <a:r>
              <a:rPr sz="1800" spc="-10" dirty="0">
                <a:latin typeface="Roboto" panose="02000000000000000000" pitchFamily="2" charset="0"/>
                <a:ea typeface="Roboto" panose="02000000000000000000" pitchFamily="2" charset="0"/>
                <a:cs typeface="Arial"/>
              </a:rPr>
              <a:t>1</a:t>
            </a:r>
            <a:r>
              <a:rPr sz="1800" spc="-20" dirty="0">
                <a:latin typeface="Roboto" panose="02000000000000000000" pitchFamily="2" charset="0"/>
                <a:ea typeface="Roboto" panose="02000000000000000000" pitchFamily="2" charset="0"/>
                <a:cs typeface="Arial"/>
              </a:rPr>
              <a:t>.</a:t>
            </a:r>
            <a:r>
              <a:rPr sz="1800" spc="10" dirty="0">
                <a:latin typeface="Roboto" panose="02000000000000000000" pitchFamily="2" charset="0"/>
                <a:ea typeface="Roboto" panose="02000000000000000000" pitchFamily="2" charset="0"/>
                <a:cs typeface="Arial"/>
              </a:rPr>
              <a:t>5</a:t>
            </a:r>
            <a:r>
              <a:rPr sz="1800" spc="-40" dirty="0">
                <a:latin typeface="Roboto" panose="02000000000000000000" pitchFamily="2" charset="0"/>
                <a:ea typeface="Roboto" panose="02000000000000000000" pitchFamily="2" charset="0"/>
                <a:cs typeface="Arial"/>
              </a:rPr>
              <a:t> </a:t>
            </a:r>
            <a:r>
              <a:rPr sz="1800" spc="55" dirty="0">
                <a:latin typeface="Roboto" panose="02000000000000000000" pitchFamily="2" charset="0"/>
                <a:ea typeface="Roboto" panose="02000000000000000000" pitchFamily="2" charset="0"/>
                <a:cs typeface="Arial"/>
              </a:rPr>
              <a:t>mi</a:t>
            </a:r>
            <a:r>
              <a:rPr sz="1800" spc="10" dirty="0">
                <a:latin typeface="Roboto" panose="02000000000000000000" pitchFamily="2" charset="0"/>
                <a:ea typeface="Roboto" panose="02000000000000000000" pitchFamily="2" charset="0"/>
                <a:cs typeface="Arial"/>
              </a:rPr>
              <a:t>l</a:t>
            </a:r>
            <a:r>
              <a:rPr sz="1800" spc="25" dirty="0">
                <a:latin typeface="Roboto" panose="02000000000000000000" pitchFamily="2" charset="0"/>
                <a:ea typeface="Roboto" panose="02000000000000000000" pitchFamily="2" charset="0"/>
                <a:cs typeface="Arial"/>
              </a:rPr>
              <a:t>lio</a:t>
            </a:r>
            <a:r>
              <a:rPr sz="1800" spc="-10" dirty="0">
                <a:latin typeface="Roboto" panose="02000000000000000000" pitchFamily="2" charset="0"/>
                <a:ea typeface="Roboto" panose="02000000000000000000" pitchFamily="2" charset="0"/>
                <a:cs typeface="Arial"/>
              </a:rPr>
              <a:t>n</a:t>
            </a:r>
            <a:r>
              <a:rPr sz="1800" spc="-60" dirty="0">
                <a:latin typeface="Roboto" panose="02000000000000000000" pitchFamily="2" charset="0"/>
                <a:ea typeface="Roboto" panose="02000000000000000000" pitchFamily="2" charset="0"/>
                <a:cs typeface="Arial"/>
              </a:rPr>
              <a:t> </a:t>
            </a:r>
            <a:r>
              <a:rPr sz="1800" spc="-165" dirty="0">
                <a:latin typeface="Roboto" panose="02000000000000000000" pitchFamily="2" charset="0"/>
                <a:ea typeface="Roboto" panose="02000000000000000000" pitchFamily="2" charset="0"/>
                <a:cs typeface="Arial"/>
              </a:rPr>
              <a:t>U</a:t>
            </a:r>
            <a:r>
              <a:rPr sz="1800" spc="-135" dirty="0">
                <a:latin typeface="Roboto" panose="02000000000000000000" pitchFamily="2" charset="0"/>
                <a:ea typeface="Roboto" panose="02000000000000000000" pitchFamily="2" charset="0"/>
                <a:cs typeface="Arial"/>
              </a:rPr>
              <a:t>S</a:t>
            </a:r>
            <a:r>
              <a:rPr sz="1800" spc="-55"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d</a:t>
            </a:r>
            <a:r>
              <a:rPr sz="1800" spc="30" dirty="0">
                <a:latin typeface="Roboto" panose="02000000000000000000" pitchFamily="2" charset="0"/>
                <a:ea typeface="Roboto" panose="02000000000000000000" pitchFamily="2" charset="0"/>
                <a:cs typeface="Arial"/>
              </a:rPr>
              <a:t>o</a:t>
            </a:r>
            <a:r>
              <a:rPr sz="1800" spc="25" dirty="0">
                <a:latin typeface="Roboto" panose="02000000000000000000" pitchFamily="2" charset="0"/>
                <a:ea typeface="Roboto" panose="02000000000000000000" pitchFamily="2" charset="0"/>
                <a:cs typeface="Arial"/>
              </a:rPr>
              <a:t>ll</a:t>
            </a:r>
            <a:r>
              <a:rPr sz="1800" spc="-40" dirty="0">
                <a:latin typeface="Roboto" panose="02000000000000000000" pitchFamily="2" charset="0"/>
                <a:ea typeface="Roboto" panose="02000000000000000000" pitchFamily="2" charset="0"/>
                <a:cs typeface="Arial"/>
              </a:rPr>
              <a:t>a</a:t>
            </a:r>
            <a:r>
              <a:rPr sz="1800" spc="10" dirty="0">
                <a:latin typeface="Roboto" panose="02000000000000000000" pitchFamily="2" charset="0"/>
                <a:ea typeface="Roboto" panose="02000000000000000000" pitchFamily="2" charset="0"/>
                <a:cs typeface="Arial"/>
              </a:rPr>
              <a:t>r</a:t>
            </a:r>
            <a:r>
              <a:rPr sz="1800" spc="20" dirty="0">
                <a:latin typeface="Roboto" panose="02000000000000000000" pitchFamily="2" charset="0"/>
                <a:ea typeface="Roboto" panose="02000000000000000000" pitchFamily="2" charset="0"/>
                <a:cs typeface="Arial"/>
              </a:rPr>
              <a:t>s</a:t>
            </a:r>
            <a:r>
              <a:rPr sz="1800" spc="-30" dirty="0">
                <a:latin typeface="Roboto" panose="02000000000000000000" pitchFamily="2" charset="0"/>
                <a:ea typeface="Roboto" panose="02000000000000000000" pitchFamily="2" charset="0"/>
                <a:cs typeface="Arial"/>
              </a:rPr>
              <a:t>.</a:t>
            </a:r>
            <a:endParaRPr sz="1800" dirty="0">
              <a:latin typeface="Roboto" panose="02000000000000000000" pitchFamily="2" charset="0"/>
              <a:ea typeface="Roboto" panose="02000000000000000000" pitchFamily="2" charset="0"/>
              <a:cs typeface="Arial"/>
            </a:endParaRPr>
          </a:p>
        </p:txBody>
      </p:sp>
      <p:sp>
        <p:nvSpPr>
          <p:cNvPr id="4" name="object 4"/>
          <p:cNvSpPr txBox="1">
            <a:spLocks noGrp="1"/>
          </p:cNvSpPr>
          <p:nvPr>
            <p:ph type="title"/>
          </p:nvPr>
        </p:nvSpPr>
        <p:spPr>
          <a:xfrm>
            <a:off x="630732" y="213105"/>
            <a:ext cx="11332668" cy="625811"/>
          </a:xfrm>
          <a:prstGeom prst="rect">
            <a:avLst/>
          </a:prstGeom>
        </p:spPr>
        <p:txBody>
          <a:bodyPr vert="horz" wrap="square" lIns="0" tIns="162559" rIns="0" bIns="0" rtlCol="0">
            <a:spAutoFit/>
          </a:bodyPr>
          <a:lstStyle/>
          <a:p>
            <a:pPr>
              <a:lnSpc>
                <a:spcPct val="100000"/>
              </a:lnSpc>
            </a:pPr>
            <a:r>
              <a:rPr sz="3000" spc="-125" dirty="0">
                <a:latin typeface="Roboto" panose="02000000000000000000" pitchFamily="2" charset="0"/>
                <a:ea typeface="Roboto" panose="02000000000000000000" pitchFamily="2" charset="0"/>
              </a:rPr>
              <a:t>Summ</a:t>
            </a:r>
            <a:r>
              <a:rPr sz="3000" spc="-85" dirty="0">
                <a:latin typeface="Roboto" panose="02000000000000000000" pitchFamily="2" charset="0"/>
                <a:ea typeface="Roboto" panose="02000000000000000000" pitchFamily="2" charset="0"/>
              </a:rPr>
              <a:t>a</a:t>
            </a:r>
            <a:r>
              <a:rPr sz="3000" spc="-65" dirty="0">
                <a:latin typeface="Roboto" panose="02000000000000000000" pitchFamily="2" charset="0"/>
                <a:ea typeface="Roboto" panose="02000000000000000000" pitchFamily="2" charset="0"/>
              </a:rPr>
              <a:t>r</a:t>
            </a:r>
            <a:r>
              <a:rPr sz="3000" spc="-180" dirty="0">
                <a:latin typeface="Roboto" panose="02000000000000000000" pitchFamily="2" charset="0"/>
                <a:ea typeface="Roboto" panose="02000000000000000000" pitchFamily="2" charset="0"/>
              </a:rPr>
              <a:t>y</a:t>
            </a:r>
            <a:r>
              <a:rPr sz="3000" spc="-130" dirty="0">
                <a:latin typeface="Roboto" panose="02000000000000000000" pitchFamily="2" charset="0"/>
                <a:ea typeface="Roboto" panose="02000000000000000000" pitchFamily="2" charset="0"/>
              </a:rPr>
              <a:t> </a:t>
            </a:r>
            <a:r>
              <a:rPr sz="3000" spc="-65" dirty="0">
                <a:latin typeface="Roboto" panose="02000000000000000000" pitchFamily="2" charset="0"/>
                <a:ea typeface="Roboto" panose="02000000000000000000" pitchFamily="2" charset="0"/>
              </a:rPr>
              <a:t>o</a:t>
            </a:r>
            <a:r>
              <a:rPr sz="3000" spc="-35" dirty="0">
                <a:latin typeface="Roboto" panose="02000000000000000000" pitchFamily="2" charset="0"/>
                <a:ea typeface="Roboto" panose="02000000000000000000" pitchFamily="2" charset="0"/>
              </a:rPr>
              <a:t>f</a:t>
            </a:r>
            <a:r>
              <a:rPr sz="3000" spc="-100" dirty="0">
                <a:latin typeface="Roboto" panose="02000000000000000000" pitchFamily="2" charset="0"/>
                <a:ea typeface="Roboto" panose="02000000000000000000" pitchFamily="2" charset="0"/>
              </a:rPr>
              <a:t> </a:t>
            </a:r>
            <a:r>
              <a:rPr sz="3000" spc="-165" dirty="0">
                <a:latin typeface="Roboto" panose="02000000000000000000" pitchFamily="2" charset="0"/>
                <a:ea typeface="Roboto" panose="02000000000000000000" pitchFamily="2" charset="0"/>
              </a:rPr>
              <a:t>So</a:t>
            </a:r>
            <a:r>
              <a:rPr sz="3000" spc="-155" dirty="0">
                <a:latin typeface="Roboto" panose="02000000000000000000" pitchFamily="2" charset="0"/>
                <a:ea typeface="Roboto" panose="02000000000000000000" pitchFamily="2" charset="0"/>
              </a:rPr>
              <a:t>n</a:t>
            </a:r>
            <a:r>
              <a:rPr sz="3000" spc="185" dirty="0">
                <a:latin typeface="Roboto" panose="02000000000000000000" pitchFamily="2" charset="0"/>
                <a:ea typeface="Roboto" panose="02000000000000000000" pitchFamily="2" charset="0"/>
              </a:rPr>
              <a:t>-</a:t>
            </a:r>
            <a:r>
              <a:rPr sz="3000" spc="-70" dirty="0">
                <a:latin typeface="Roboto" panose="02000000000000000000" pitchFamily="2" charset="0"/>
                <a:ea typeface="Roboto" panose="02000000000000000000" pitchFamily="2" charset="0"/>
                <a:cs typeface="Trebuchet MS"/>
              </a:rPr>
              <a:t>Tinh</a:t>
            </a:r>
            <a:r>
              <a:rPr sz="3000" spc="-160" dirty="0">
                <a:latin typeface="Roboto" panose="02000000000000000000" pitchFamily="2" charset="0"/>
                <a:ea typeface="Roboto" panose="02000000000000000000" pitchFamily="2" charset="0"/>
                <a:cs typeface="Trebuchet MS"/>
              </a:rPr>
              <a:t> </a:t>
            </a:r>
            <a:r>
              <a:rPr sz="3000" spc="-55" dirty="0">
                <a:latin typeface="Roboto" panose="02000000000000000000" pitchFamily="2" charset="0"/>
                <a:ea typeface="Roboto" panose="02000000000000000000" pitchFamily="2" charset="0"/>
                <a:cs typeface="Trebuchet MS"/>
              </a:rPr>
              <a:t>and</a:t>
            </a:r>
            <a:r>
              <a:rPr sz="3000" spc="-165" dirty="0">
                <a:latin typeface="Roboto" panose="02000000000000000000" pitchFamily="2" charset="0"/>
                <a:ea typeface="Roboto" panose="02000000000000000000" pitchFamily="2" charset="0"/>
                <a:cs typeface="Trebuchet MS"/>
              </a:rPr>
              <a:t> </a:t>
            </a:r>
            <a:r>
              <a:rPr sz="3000" spc="-85" dirty="0">
                <a:latin typeface="Roboto" panose="02000000000000000000" pitchFamily="2" charset="0"/>
                <a:ea typeface="Roboto" panose="02000000000000000000" pitchFamily="2" charset="0"/>
                <a:cs typeface="Trebuchet MS"/>
              </a:rPr>
              <a:t>Bebinca</a:t>
            </a:r>
            <a:r>
              <a:rPr sz="3000" spc="-70" dirty="0">
                <a:latin typeface="Roboto" panose="02000000000000000000" pitchFamily="2" charset="0"/>
                <a:ea typeface="Roboto" panose="02000000000000000000" pitchFamily="2" charset="0"/>
                <a:cs typeface="Trebuchet MS"/>
              </a:rPr>
              <a:t>’</a:t>
            </a:r>
            <a:r>
              <a:rPr sz="3000" spc="260" dirty="0">
                <a:latin typeface="Roboto" panose="02000000000000000000" pitchFamily="2" charset="0"/>
                <a:ea typeface="Roboto" panose="02000000000000000000" pitchFamily="2" charset="0"/>
                <a:cs typeface="Trebuchet MS"/>
              </a:rPr>
              <a:t>s</a:t>
            </a:r>
            <a:r>
              <a:rPr sz="3000" spc="-165" dirty="0">
                <a:latin typeface="Roboto" panose="02000000000000000000" pitchFamily="2" charset="0"/>
                <a:ea typeface="Roboto" panose="02000000000000000000" pitchFamily="2" charset="0"/>
                <a:cs typeface="Trebuchet MS"/>
              </a:rPr>
              <a:t> </a:t>
            </a:r>
            <a:r>
              <a:rPr sz="3000" dirty="0">
                <a:latin typeface="Roboto" panose="02000000000000000000" pitchFamily="2" charset="0"/>
                <a:ea typeface="Roboto" panose="02000000000000000000" pitchFamily="2" charset="0"/>
                <a:cs typeface="Trebuchet MS"/>
              </a:rPr>
              <a:t>D</a:t>
            </a:r>
            <a:r>
              <a:rPr sz="3000" spc="15" dirty="0">
                <a:latin typeface="Roboto" panose="02000000000000000000" pitchFamily="2" charset="0"/>
                <a:ea typeface="Roboto" panose="02000000000000000000" pitchFamily="2" charset="0"/>
                <a:cs typeface="Trebuchet MS"/>
              </a:rPr>
              <a:t>a</a:t>
            </a:r>
            <a:r>
              <a:rPr sz="3000" spc="85" dirty="0">
                <a:latin typeface="Roboto" panose="02000000000000000000" pitchFamily="2" charset="0"/>
                <a:ea typeface="Roboto" panose="02000000000000000000" pitchFamily="2" charset="0"/>
                <a:cs typeface="Trebuchet MS"/>
              </a:rPr>
              <a:t>ma</a:t>
            </a:r>
            <a:r>
              <a:rPr sz="3000" spc="65" dirty="0">
                <a:latin typeface="Roboto" panose="02000000000000000000" pitchFamily="2" charset="0"/>
                <a:ea typeface="Roboto" panose="02000000000000000000" pitchFamily="2" charset="0"/>
                <a:cs typeface="Trebuchet MS"/>
              </a:rPr>
              <a:t>g</a:t>
            </a:r>
            <a:r>
              <a:rPr sz="3000" spc="60" dirty="0">
                <a:latin typeface="Roboto" panose="02000000000000000000" pitchFamily="2" charset="0"/>
                <a:ea typeface="Roboto" panose="02000000000000000000" pitchFamily="2" charset="0"/>
                <a:cs typeface="Trebuchet MS"/>
              </a:rPr>
              <a:t>es</a:t>
            </a:r>
            <a:r>
              <a:rPr sz="3000" spc="-220" dirty="0">
                <a:latin typeface="Roboto" panose="02000000000000000000" pitchFamily="2" charset="0"/>
                <a:ea typeface="Roboto" panose="02000000000000000000" pitchFamily="2" charset="0"/>
                <a:cs typeface="Trebuchet MS"/>
              </a:rPr>
              <a:t> </a:t>
            </a:r>
            <a:r>
              <a:rPr sz="3000" spc="-70" dirty="0">
                <a:latin typeface="Roboto" panose="02000000000000000000" pitchFamily="2" charset="0"/>
                <a:ea typeface="Roboto" panose="02000000000000000000" pitchFamily="2" charset="0"/>
              </a:rPr>
              <a:t>a</a:t>
            </a:r>
            <a:r>
              <a:rPr sz="3000" spc="-160" dirty="0">
                <a:latin typeface="Roboto" panose="02000000000000000000" pitchFamily="2" charset="0"/>
                <a:ea typeface="Roboto" panose="02000000000000000000" pitchFamily="2" charset="0"/>
              </a:rPr>
              <a:t>nd</a:t>
            </a:r>
            <a:r>
              <a:rPr sz="3000" spc="-105" dirty="0">
                <a:latin typeface="Roboto" panose="02000000000000000000" pitchFamily="2" charset="0"/>
                <a:ea typeface="Roboto" panose="02000000000000000000" pitchFamily="2" charset="0"/>
              </a:rPr>
              <a:t> </a:t>
            </a:r>
            <a:r>
              <a:rPr sz="3000" spc="-200" dirty="0">
                <a:latin typeface="Roboto" panose="02000000000000000000" pitchFamily="2" charset="0"/>
                <a:ea typeface="Roboto" panose="02000000000000000000" pitchFamily="2" charset="0"/>
              </a:rPr>
              <a:t>L</a:t>
            </a:r>
            <a:r>
              <a:rPr sz="3000" spc="-220" dirty="0">
                <a:latin typeface="Roboto" panose="02000000000000000000" pitchFamily="2" charset="0"/>
                <a:ea typeface="Roboto" panose="02000000000000000000" pitchFamily="2" charset="0"/>
              </a:rPr>
              <a:t>o</a:t>
            </a:r>
            <a:r>
              <a:rPr sz="3000" spc="-145" dirty="0">
                <a:latin typeface="Roboto" panose="02000000000000000000" pitchFamily="2" charset="0"/>
                <a:ea typeface="Roboto" panose="02000000000000000000" pitchFamily="2" charset="0"/>
              </a:rPr>
              <a:t>s</a:t>
            </a:r>
            <a:r>
              <a:rPr sz="3000" spc="-135" dirty="0">
                <a:latin typeface="Roboto" panose="02000000000000000000" pitchFamily="2" charset="0"/>
                <a:ea typeface="Roboto" panose="02000000000000000000" pitchFamily="2" charset="0"/>
              </a:rPr>
              <a:t>s</a:t>
            </a:r>
            <a:r>
              <a:rPr sz="3000" spc="-114" dirty="0">
                <a:latin typeface="Roboto" panose="02000000000000000000" pitchFamily="2" charset="0"/>
                <a:ea typeface="Roboto" panose="02000000000000000000" pitchFamily="2" charset="0"/>
              </a:rPr>
              <a:t>es</a:t>
            </a:r>
            <a:r>
              <a:rPr lang="en-US" sz="3000" spc="-114" dirty="0">
                <a:latin typeface="Roboto" panose="02000000000000000000" pitchFamily="2" charset="0"/>
                <a:ea typeface="Roboto" panose="02000000000000000000" pitchFamily="2" charset="0"/>
              </a:rPr>
              <a:t> in Lao PDR</a:t>
            </a:r>
            <a:endParaRPr sz="3000" spc="-114" dirty="0">
              <a:latin typeface="Roboto" panose="02000000000000000000" pitchFamily="2" charset="0"/>
              <a:ea typeface="Roboto" panose="02000000000000000000" pitchFamily="2" charset="0"/>
            </a:endParaRPr>
          </a:p>
        </p:txBody>
      </p:sp>
      <p:sp>
        <p:nvSpPr>
          <p:cNvPr id="5" name="object 3">
            <a:extLst>
              <a:ext uri="{FF2B5EF4-FFF2-40B4-BE49-F238E27FC236}">
                <a16:creationId xmlns:a16="http://schemas.microsoft.com/office/drawing/2014/main" id="{150A103C-F2AC-4CA9-B33F-B29E9B8F4EAF}"/>
              </a:ext>
            </a:extLst>
          </p:cNvPr>
          <p:cNvSpPr txBox="1"/>
          <p:nvPr/>
        </p:nvSpPr>
        <p:spPr>
          <a:xfrm>
            <a:off x="6341441" y="5475080"/>
            <a:ext cx="5424461" cy="378245"/>
          </a:xfrm>
          <a:prstGeom prst="rect">
            <a:avLst/>
          </a:prstGeom>
        </p:spPr>
        <p:txBody>
          <a:bodyPr vert="horz" wrap="square" lIns="0" tIns="0" rIns="0" bIns="0" rtlCol="0">
            <a:spAutoFit/>
          </a:bodyPr>
          <a:lstStyle/>
          <a:p>
            <a:pPr marL="93345" marR="295910">
              <a:lnSpc>
                <a:spcPct val="105100"/>
              </a:lnSpc>
            </a:pPr>
            <a:r>
              <a:rPr sz="1200" b="1" i="1" spc="110" dirty="0">
                <a:latin typeface="Roboto" panose="02000000000000000000" pitchFamily="2" charset="0"/>
                <a:ea typeface="Roboto" panose="02000000000000000000" pitchFamily="2" charset="0"/>
                <a:cs typeface="Gill Sans MT"/>
              </a:rPr>
              <a:t>S</a:t>
            </a:r>
            <a:r>
              <a:rPr sz="1200" b="1" i="1" spc="-5" dirty="0">
                <a:latin typeface="Roboto" panose="02000000000000000000" pitchFamily="2" charset="0"/>
                <a:ea typeface="Roboto" panose="02000000000000000000" pitchFamily="2" charset="0"/>
                <a:cs typeface="Gill Sans MT"/>
              </a:rPr>
              <a:t>ou</a:t>
            </a:r>
            <a:r>
              <a:rPr sz="1200" b="1" i="1" spc="10" dirty="0">
                <a:latin typeface="Roboto" panose="02000000000000000000" pitchFamily="2" charset="0"/>
                <a:ea typeface="Roboto" panose="02000000000000000000" pitchFamily="2" charset="0"/>
                <a:cs typeface="Gill Sans MT"/>
              </a:rPr>
              <a:t>r</a:t>
            </a:r>
            <a:r>
              <a:rPr sz="1200" b="1" i="1" spc="65" dirty="0">
                <a:latin typeface="Roboto" panose="02000000000000000000" pitchFamily="2" charset="0"/>
                <a:ea typeface="Roboto" panose="02000000000000000000" pitchFamily="2" charset="0"/>
                <a:cs typeface="Gill Sans MT"/>
              </a:rPr>
              <a:t>c</a:t>
            </a:r>
            <a:r>
              <a:rPr sz="1200" b="1" i="1" spc="25" dirty="0">
                <a:latin typeface="Roboto" panose="02000000000000000000" pitchFamily="2" charset="0"/>
                <a:ea typeface="Roboto" panose="02000000000000000000" pitchFamily="2" charset="0"/>
                <a:cs typeface="Gill Sans MT"/>
              </a:rPr>
              <a:t>e</a:t>
            </a:r>
            <a:r>
              <a:rPr sz="1200" i="1" spc="-20" dirty="0">
                <a:latin typeface="Roboto" panose="02000000000000000000" pitchFamily="2" charset="0"/>
                <a:ea typeface="Roboto" panose="02000000000000000000" pitchFamily="2" charset="0"/>
                <a:cs typeface="Phetsarath OT"/>
              </a:rPr>
              <a:t>: </a:t>
            </a:r>
            <a:r>
              <a:rPr sz="1200" i="1" spc="-25" dirty="0">
                <a:latin typeface="Roboto" panose="02000000000000000000" pitchFamily="2" charset="0"/>
                <a:ea typeface="Roboto" panose="02000000000000000000" pitchFamily="2" charset="0"/>
                <a:cs typeface="Arial"/>
              </a:rPr>
              <a:t>h</a:t>
            </a:r>
            <a:r>
              <a:rPr sz="1200" i="1" spc="20" dirty="0">
                <a:latin typeface="Roboto" panose="02000000000000000000" pitchFamily="2" charset="0"/>
                <a:ea typeface="Roboto" panose="02000000000000000000" pitchFamily="2" charset="0"/>
                <a:cs typeface="Arial"/>
              </a:rPr>
              <a:t>tt</a:t>
            </a:r>
            <a:r>
              <a:rPr sz="1200" i="1" spc="-15" dirty="0">
                <a:latin typeface="Roboto" panose="02000000000000000000" pitchFamily="2" charset="0"/>
                <a:ea typeface="Roboto" panose="02000000000000000000" pitchFamily="2" charset="0"/>
                <a:cs typeface="Arial"/>
              </a:rPr>
              <a:t>p</a:t>
            </a:r>
            <a:r>
              <a:rPr sz="1200" i="1" spc="-5" dirty="0">
                <a:latin typeface="Roboto" panose="02000000000000000000" pitchFamily="2" charset="0"/>
                <a:ea typeface="Roboto" panose="02000000000000000000" pitchFamily="2" charset="0"/>
                <a:cs typeface="Arial"/>
              </a:rPr>
              <a:t>s</a:t>
            </a:r>
            <a:r>
              <a:rPr sz="1200" i="1" spc="45" dirty="0">
                <a:latin typeface="Roboto" panose="02000000000000000000" pitchFamily="2" charset="0"/>
                <a:ea typeface="Roboto" panose="02000000000000000000" pitchFamily="2" charset="0"/>
                <a:cs typeface="Arial"/>
              </a:rPr>
              <a:t>:</a:t>
            </a:r>
            <a:r>
              <a:rPr sz="1200" i="1" spc="35" dirty="0">
                <a:latin typeface="Roboto" panose="02000000000000000000" pitchFamily="2" charset="0"/>
                <a:ea typeface="Roboto" panose="02000000000000000000" pitchFamily="2" charset="0"/>
                <a:cs typeface="Arial"/>
              </a:rPr>
              <a:t>/</a:t>
            </a:r>
            <a:r>
              <a:rPr sz="1200" i="1" spc="130" dirty="0">
                <a:latin typeface="Roboto" panose="02000000000000000000" pitchFamily="2" charset="0"/>
                <a:ea typeface="Roboto" panose="02000000000000000000" pitchFamily="2" charset="0"/>
                <a:cs typeface="Arial"/>
              </a:rPr>
              <a:t>/</a:t>
            </a:r>
            <a:r>
              <a:rPr sz="1200" i="1" spc="-15" dirty="0">
                <a:latin typeface="Roboto" panose="02000000000000000000" pitchFamily="2" charset="0"/>
                <a:ea typeface="Roboto" panose="02000000000000000000" pitchFamily="2" charset="0"/>
                <a:cs typeface="Arial"/>
              </a:rPr>
              <a:t>r</a:t>
            </a:r>
            <a:r>
              <a:rPr sz="1200" i="1" spc="-40" dirty="0">
                <a:latin typeface="Roboto" panose="02000000000000000000" pitchFamily="2" charset="0"/>
                <a:ea typeface="Roboto" panose="02000000000000000000" pitchFamily="2" charset="0"/>
                <a:cs typeface="Arial"/>
              </a:rPr>
              <a:t>e</a:t>
            </a:r>
            <a:r>
              <a:rPr sz="1200" i="1" spc="-10" dirty="0">
                <a:latin typeface="Roboto" panose="02000000000000000000" pitchFamily="2" charset="0"/>
                <a:ea typeface="Roboto" panose="02000000000000000000" pitchFamily="2" charset="0"/>
                <a:cs typeface="Arial"/>
              </a:rPr>
              <a:t>l</a:t>
            </a:r>
            <a:r>
              <a:rPr sz="1200" i="1" spc="15" dirty="0">
                <a:latin typeface="Roboto" panose="02000000000000000000" pitchFamily="2" charset="0"/>
                <a:ea typeface="Roboto" panose="02000000000000000000" pitchFamily="2" charset="0"/>
                <a:cs typeface="Arial"/>
              </a:rPr>
              <a:t>i</a:t>
            </a:r>
            <a:r>
              <a:rPr sz="1200" i="1" dirty="0">
                <a:latin typeface="Roboto" panose="02000000000000000000" pitchFamily="2" charset="0"/>
                <a:ea typeface="Roboto" panose="02000000000000000000" pitchFamily="2" charset="0"/>
                <a:cs typeface="Arial"/>
              </a:rPr>
              <a:t>e</a:t>
            </a:r>
            <a:r>
              <a:rPr sz="1200" i="1" spc="-10" dirty="0">
                <a:latin typeface="Roboto" panose="02000000000000000000" pitchFamily="2" charset="0"/>
                <a:ea typeface="Roboto" panose="02000000000000000000" pitchFamily="2" charset="0"/>
                <a:cs typeface="Arial"/>
              </a:rPr>
              <a:t>f</a:t>
            </a:r>
            <a:r>
              <a:rPr sz="1200" i="1" spc="-5" dirty="0">
                <a:latin typeface="Roboto" panose="02000000000000000000" pitchFamily="2" charset="0"/>
                <a:ea typeface="Roboto" panose="02000000000000000000" pitchFamily="2" charset="0"/>
                <a:cs typeface="Arial"/>
              </a:rPr>
              <a:t>w</a:t>
            </a:r>
            <a:r>
              <a:rPr sz="1200" i="1" spc="-55" dirty="0">
                <a:latin typeface="Roboto" panose="02000000000000000000" pitchFamily="2" charset="0"/>
                <a:ea typeface="Roboto" panose="02000000000000000000" pitchFamily="2" charset="0"/>
                <a:cs typeface="Arial"/>
              </a:rPr>
              <a:t>eb</a:t>
            </a:r>
            <a:r>
              <a:rPr sz="1200" i="1" spc="-45" dirty="0">
                <a:latin typeface="Roboto" panose="02000000000000000000" pitchFamily="2" charset="0"/>
                <a:ea typeface="Roboto" panose="02000000000000000000" pitchFamily="2" charset="0"/>
                <a:cs typeface="Arial"/>
              </a:rPr>
              <a:t>.</a:t>
            </a:r>
            <a:r>
              <a:rPr sz="1200" i="1" spc="15" dirty="0">
                <a:latin typeface="Roboto" panose="02000000000000000000" pitchFamily="2" charset="0"/>
                <a:ea typeface="Roboto" panose="02000000000000000000" pitchFamily="2" charset="0"/>
                <a:cs typeface="Arial"/>
              </a:rPr>
              <a:t>i</a:t>
            </a:r>
            <a:r>
              <a:rPr sz="1200" i="1" spc="-30" dirty="0">
                <a:latin typeface="Roboto" panose="02000000000000000000" pitchFamily="2" charset="0"/>
                <a:ea typeface="Roboto" panose="02000000000000000000" pitchFamily="2" charset="0"/>
                <a:cs typeface="Arial"/>
              </a:rPr>
              <a:t>n</a:t>
            </a:r>
            <a:r>
              <a:rPr sz="1200" i="1" spc="20" dirty="0">
                <a:latin typeface="Roboto" panose="02000000000000000000" pitchFamily="2" charset="0"/>
                <a:ea typeface="Roboto" panose="02000000000000000000" pitchFamily="2" charset="0"/>
                <a:cs typeface="Arial"/>
              </a:rPr>
              <a:t>t</a:t>
            </a:r>
            <a:r>
              <a:rPr sz="1200" i="1" spc="130" dirty="0">
                <a:latin typeface="Roboto" panose="02000000000000000000" pitchFamily="2" charset="0"/>
                <a:ea typeface="Roboto" panose="02000000000000000000" pitchFamily="2" charset="0"/>
                <a:cs typeface="Arial"/>
              </a:rPr>
              <a:t>/</a:t>
            </a:r>
            <a:r>
              <a:rPr sz="1200" i="1" dirty="0">
                <a:latin typeface="Roboto" panose="02000000000000000000" pitchFamily="2" charset="0"/>
                <a:ea typeface="Roboto" panose="02000000000000000000" pitchFamily="2" charset="0"/>
                <a:cs typeface="Arial"/>
              </a:rPr>
              <a:t>s</a:t>
            </a:r>
            <a:r>
              <a:rPr sz="1200" i="1" spc="15" dirty="0">
                <a:latin typeface="Roboto" panose="02000000000000000000" pitchFamily="2" charset="0"/>
                <a:ea typeface="Roboto" panose="02000000000000000000" pitchFamily="2" charset="0"/>
                <a:cs typeface="Arial"/>
              </a:rPr>
              <a:t>i</a:t>
            </a:r>
            <a:r>
              <a:rPr sz="1200" i="1" spc="20" dirty="0">
                <a:latin typeface="Roboto" panose="02000000000000000000" pitchFamily="2" charset="0"/>
                <a:ea typeface="Roboto" panose="02000000000000000000" pitchFamily="2" charset="0"/>
                <a:cs typeface="Arial"/>
              </a:rPr>
              <a:t>t</a:t>
            </a:r>
            <a:r>
              <a:rPr sz="1200" i="1" spc="-40" dirty="0">
                <a:latin typeface="Roboto" panose="02000000000000000000" pitchFamily="2" charset="0"/>
                <a:ea typeface="Roboto" panose="02000000000000000000" pitchFamily="2" charset="0"/>
                <a:cs typeface="Arial"/>
              </a:rPr>
              <a:t>e</a:t>
            </a:r>
            <a:r>
              <a:rPr sz="1200" i="1" spc="-20" dirty="0">
                <a:latin typeface="Roboto" panose="02000000000000000000" pitchFamily="2" charset="0"/>
                <a:ea typeface="Roboto" panose="02000000000000000000" pitchFamily="2" charset="0"/>
                <a:cs typeface="Arial"/>
              </a:rPr>
              <a:t>s</a:t>
            </a:r>
            <a:r>
              <a:rPr sz="1200" i="1" spc="130" dirty="0">
                <a:latin typeface="Roboto" panose="02000000000000000000" pitchFamily="2" charset="0"/>
                <a:ea typeface="Roboto" panose="02000000000000000000" pitchFamily="2" charset="0"/>
                <a:cs typeface="Arial"/>
              </a:rPr>
              <a:t>/</a:t>
            </a:r>
            <a:r>
              <a:rPr sz="1200" i="1" spc="-15" dirty="0">
                <a:latin typeface="Roboto" panose="02000000000000000000" pitchFamily="2" charset="0"/>
                <a:ea typeface="Roboto" panose="02000000000000000000" pitchFamily="2" charset="0"/>
                <a:cs typeface="Arial"/>
              </a:rPr>
              <a:t>r</a:t>
            </a:r>
            <a:r>
              <a:rPr sz="1200" i="1" spc="-40" dirty="0">
                <a:latin typeface="Roboto" panose="02000000000000000000" pitchFamily="2" charset="0"/>
                <a:ea typeface="Roboto" panose="02000000000000000000" pitchFamily="2" charset="0"/>
                <a:cs typeface="Arial"/>
              </a:rPr>
              <a:t>e</a:t>
            </a:r>
            <a:r>
              <a:rPr sz="1200" i="1" spc="-10" dirty="0">
                <a:latin typeface="Roboto" panose="02000000000000000000" pitchFamily="2" charset="0"/>
                <a:ea typeface="Roboto" panose="02000000000000000000" pitchFamily="2" charset="0"/>
                <a:cs typeface="Arial"/>
              </a:rPr>
              <a:t>l</a:t>
            </a:r>
            <a:r>
              <a:rPr sz="1200" i="1" spc="15" dirty="0">
                <a:latin typeface="Roboto" panose="02000000000000000000" pitchFamily="2" charset="0"/>
                <a:ea typeface="Roboto" panose="02000000000000000000" pitchFamily="2" charset="0"/>
                <a:cs typeface="Arial"/>
              </a:rPr>
              <a:t>i</a:t>
            </a:r>
            <a:r>
              <a:rPr sz="1200" i="1" dirty="0">
                <a:latin typeface="Roboto" panose="02000000000000000000" pitchFamily="2" charset="0"/>
                <a:ea typeface="Roboto" panose="02000000000000000000" pitchFamily="2" charset="0"/>
                <a:cs typeface="Arial"/>
              </a:rPr>
              <a:t>e</a:t>
            </a:r>
            <a:r>
              <a:rPr sz="1200" i="1" spc="-10" dirty="0">
                <a:latin typeface="Roboto" panose="02000000000000000000" pitchFamily="2" charset="0"/>
                <a:ea typeface="Roboto" panose="02000000000000000000" pitchFamily="2" charset="0"/>
                <a:cs typeface="Arial"/>
              </a:rPr>
              <a:t>f</a:t>
            </a:r>
            <a:r>
              <a:rPr sz="1200" i="1" spc="-5" dirty="0">
                <a:latin typeface="Roboto" panose="02000000000000000000" pitchFamily="2" charset="0"/>
                <a:ea typeface="Roboto" panose="02000000000000000000" pitchFamily="2" charset="0"/>
                <a:cs typeface="Arial"/>
              </a:rPr>
              <a:t>w</a:t>
            </a:r>
            <a:r>
              <a:rPr sz="1200" i="1" spc="-55" dirty="0">
                <a:latin typeface="Roboto" panose="02000000000000000000" pitchFamily="2" charset="0"/>
                <a:ea typeface="Roboto" panose="02000000000000000000" pitchFamily="2" charset="0"/>
                <a:cs typeface="Arial"/>
              </a:rPr>
              <a:t>eb</a:t>
            </a:r>
            <a:r>
              <a:rPr sz="1200" i="1" spc="-45" dirty="0">
                <a:latin typeface="Roboto" panose="02000000000000000000" pitchFamily="2" charset="0"/>
                <a:ea typeface="Roboto" panose="02000000000000000000" pitchFamily="2" charset="0"/>
                <a:cs typeface="Arial"/>
              </a:rPr>
              <a:t>.</a:t>
            </a:r>
            <a:r>
              <a:rPr sz="1200" i="1" spc="15" dirty="0">
                <a:latin typeface="Roboto" panose="02000000000000000000" pitchFamily="2" charset="0"/>
                <a:ea typeface="Roboto" panose="02000000000000000000" pitchFamily="2" charset="0"/>
                <a:cs typeface="Arial"/>
              </a:rPr>
              <a:t>i</a:t>
            </a:r>
            <a:r>
              <a:rPr sz="1200" i="1" spc="-30" dirty="0">
                <a:latin typeface="Roboto" panose="02000000000000000000" pitchFamily="2" charset="0"/>
                <a:ea typeface="Roboto" panose="02000000000000000000" pitchFamily="2" charset="0"/>
                <a:cs typeface="Arial"/>
              </a:rPr>
              <a:t>n</a:t>
            </a:r>
            <a:r>
              <a:rPr sz="1200" i="1" spc="20" dirty="0">
                <a:latin typeface="Roboto" panose="02000000000000000000" pitchFamily="2" charset="0"/>
                <a:ea typeface="Roboto" panose="02000000000000000000" pitchFamily="2" charset="0"/>
                <a:cs typeface="Arial"/>
              </a:rPr>
              <a:t>t</a:t>
            </a:r>
            <a:r>
              <a:rPr sz="1200" i="1" spc="130" dirty="0">
                <a:latin typeface="Roboto" panose="02000000000000000000" pitchFamily="2" charset="0"/>
                <a:ea typeface="Roboto" panose="02000000000000000000" pitchFamily="2" charset="0"/>
                <a:cs typeface="Arial"/>
              </a:rPr>
              <a:t>/</a:t>
            </a:r>
            <a:r>
              <a:rPr sz="1200" i="1" spc="55" dirty="0">
                <a:latin typeface="Roboto" panose="02000000000000000000" pitchFamily="2" charset="0"/>
                <a:ea typeface="Roboto" panose="02000000000000000000" pitchFamily="2" charset="0"/>
                <a:cs typeface="Arial"/>
              </a:rPr>
              <a:t>f</a:t>
            </a:r>
            <a:r>
              <a:rPr sz="1200" i="1" spc="15" dirty="0">
                <a:latin typeface="Roboto" panose="02000000000000000000" pitchFamily="2" charset="0"/>
                <a:ea typeface="Roboto" panose="02000000000000000000" pitchFamily="2" charset="0"/>
                <a:cs typeface="Arial"/>
              </a:rPr>
              <a:t>il</a:t>
            </a:r>
            <a:r>
              <a:rPr sz="1200" i="1" spc="-40" dirty="0">
                <a:latin typeface="Roboto" panose="02000000000000000000" pitchFamily="2" charset="0"/>
                <a:ea typeface="Roboto" panose="02000000000000000000" pitchFamily="2" charset="0"/>
                <a:cs typeface="Arial"/>
              </a:rPr>
              <a:t>e</a:t>
            </a:r>
            <a:r>
              <a:rPr sz="1200" i="1" spc="-20" dirty="0">
                <a:latin typeface="Roboto" panose="02000000000000000000" pitchFamily="2" charset="0"/>
                <a:ea typeface="Roboto" panose="02000000000000000000" pitchFamily="2" charset="0"/>
                <a:cs typeface="Arial"/>
              </a:rPr>
              <a:t>s</a:t>
            </a:r>
            <a:r>
              <a:rPr sz="1200" i="1" spc="130" dirty="0">
                <a:latin typeface="Roboto" panose="02000000000000000000" pitchFamily="2" charset="0"/>
                <a:ea typeface="Roboto" panose="02000000000000000000" pitchFamily="2" charset="0"/>
                <a:cs typeface="Arial"/>
              </a:rPr>
              <a:t>/</a:t>
            </a:r>
            <a:r>
              <a:rPr sz="1200" i="1" spc="-15" dirty="0">
                <a:latin typeface="Roboto" panose="02000000000000000000" pitchFamily="2" charset="0"/>
                <a:ea typeface="Roboto" panose="02000000000000000000" pitchFamily="2" charset="0"/>
                <a:cs typeface="Arial"/>
              </a:rPr>
              <a:t>r</a:t>
            </a:r>
            <a:r>
              <a:rPr sz="1200" i="1" spc="-40" dirty="0">
                <a:latin typeface="Roboto" panose="02000000000000000000" pitchFamily="2" charset="0"/>
                <a:ea typeface="Roboto" panose="02000000000000000000" pitchFamily="2" charset="0"/>
                <a:cs typeface="Arial"/>
              </a:rPr>
              <a:t>e</a:t>
            </a:r>
            <a:r>
              <a:rPr sz="1200" i="1" spc="-20" dirty="0">
                <a:latin typeface="Roboto" panose="02000000000000000000" pitchFamily="2" charset="0"/>
                <a:ea typeface="Roboto" panose="02000000000000000000" pitchFamily="2" charset="0"/>
                <a:cs typeface="Arial"/>
              </a:rPr>
              <a:t>s</a:t>
            </a:r>
            <a:r>
              <a:rPr sz="1200" i="1" spc="-30" dirty="0">
                <a:latin typeface="Roboto" panose="02000000000000000000" pitchFamily="2" charset="0"/>
                <a:ea typeface="Roboto" panose="02000000000000000000" pitchFamily="2" charset="0"/>
                <a:cs typeface="Arial"/>
              </a:rPr>
              <a:t>o</a:t>
            </a:r>
            <a:r>
              <a:rPr sz="1200" i="1" spc="-25" dirty="0">
                <a:latin typeface="Roboto" panose="02000000000000000000" pitchFamily="2" charset="0"/>
                <a:ea typeface="Roboto" panose="02000000000000000000" pitchFamily="2" charset="0"/>
                <a:cs typeface="Arial"/>
              </a:rPr>
              <a:t>u</a:t>
            </a:r>
            <a:r>
              <a:rPr sz="1200" i="1" spc="-15" dirty="0">
                <a:latin typeface="Roboto" panose="02000000000000000000" pitchFamily="2" charset="0"/>
                <a:ea typeface="Roboto" panose="02000000000000000000" pitchFamily="2" charset="0"/>
                <a:cs typeface="Arial"/>
              </a:rPr>
              <a:t>r</a:t>
            </a:r>
            <a:r>
              <a:rPr sz="1200" i="1" spc="5" dirty="0">
                <a:latin typeface="Roboto" panose="02000000000000000000" pitchFamily="2" charset="0"/>
                <a:ea typeface="Roboto" panose="02000000000000000000" pitchFamily="2" charset="0"/>
                <a:cs typeface="Arial"/>
              </a:rPr>
              <a:t>c</a:t>
            </a:r>
            <a:r>
              <a:rPr sz="1200" i="1" spc="-40" dirty="0">
                <a:latin typeface="Roboto" panose="02000000000000000000" pitchFamily="2" charset="0"/>
                <a:ea typeface="Roboto" panose="02000000000000000000" pitchFamily="2" charset="0"/>
                <a:cs typeface="Arial"/>
              </a:rPr>
              <a:t>e</a:t>
            </a:r>
            <a:r>
              <a:rPr sz="1200" i="1" spc="-20" dirty="0">
                <a:latin typeface="Roboto" panose="02000000000000000000" pitchFamily="2" charset="0"/>
                <a:ea typeface="Roboto" panose="02000000000000000000" pitchFamily="2" charset="0"/>
                <a:cs typeface="Arial"/>
              </a:rPr>
              <a:t>s</a:t>
            </a:r>
            <a:r>
              <a:rPr sz="1200" i="1" spc="130" dirty="0">
                <a:latin typeface="Roboto" panose="02000000000000000000" pitchFamily="2" charset="0"/>
                <a:ea typeface="Roboto" panose="02000000000000000000" pitchFamily="2" charset="0"/>
                <a:cs typeface="Arial"/>
              </a:rPr>
              <a:t>/</a:t>
            </a:r>
            <a:r>
              <a:rPr sz="1200" i="1" spc="-90" dirty="0">
                <a:latin typeface="Roboto" panose="02000000000000000000" pitchFamily="2" charset="0"/>
                <a:ea typeface="Roboto" panose="02000000000000000000" pitchFamily="2" charset="0"/>
                <a:cs typeface="Arial"/>
              </a:rPr>
              <a:t>P</a:t>
            </a:r>
            <a:r>
              <a:rPr sz="1200" i="1" spc="-70" dirty="0">
                <a:latin typeface="Roboto" panose="02000000000000000000" pitchFamily="2" charset="0"/>
                <a:ea typeface="Roboto" panose="02000000000000000000" pitchFamily="2" charset="0"/>
                <a:cs typeface="Arial"/>
              </a:rPr>
              <a:t>DNA</a:t>
            </a:r>
            <a:r>
              <a:rPr sz="1200" i="1" spc="-170" dirty="0">
                <a:latin typeface="Roboto" panose="02000000000000000000" pitchFamily="2" charset="0"/>
                <a:ea typeface="Roboto" panose="02000000000000000000" pitchFamily="2" charset="0"/>
                <a:cs typeface="Arial"/>
              </a:rPr>
              <a:t>_</a:t>
            </a:r>
            <a:r>
              <a:rPr sz="1200" i="1" spc="-30" dirty="0">
                <a:latin typeface="Roboto" panose="02000000000000000000" pitchFamily="2" charset="0"/>
                <a:ea typeface="Roboto" panose="02000000000000000000" pitchFamily="2" charset="0"/>
                <a:cs typeface="Arial"/>
              </a:rPr>
              <a:t>L</a:t>
            </a:r>
            <a:r>
              <a:rPr sz="1200" i="1" spc="-60" dirty="0">
                <a:latin typeface="Roboto" panose="02000000000000000000" pitchFamily="2" charset="0"/>
                <a:ea typeface="Roboto" panose="02000000000000000000" pitchFamily="2" charset="0"/>
                <a:cs typeface="Arial"/>
              </a:rPr>
              <a:t>a</a:t>
            </a:r>
            <a:r>
              <a:rPr sz="1200" i="1" spc="0" dirty="0">
                <a:latin typeface="Roboto" panose="02000000000000000000" pitchFamily="2" charset="0"/>
                <a:ea typeface="Roboto" panose="02000000000000000000" pitchFamily="2" charset="0"/>
                <a:cs typeface="Arial"/>
              </a:rPr>
              <a:t>o</a:t>
            </a:r>
            <a:r>
              <a:rPr sz="1200" i="1" spc="-150" dirty="0">
                <a:latin typeface="Roboto" panose="02000000000000000000" pitchFamily="2" charset="0"/>
                <a:ea typeface="Roboto" panose="02000000000000000000" pitchFamily="2" charset="0"/>
                <a:cs typeface="Arial"/>
              </a:rPr>
              <a:t>_</a:t>
            </a:r>
            <a:r>
              <a:rPr sz="1200" i="1" spc="-75" dirty="0">
                <a:latin typeface="Roboto" panose="02000000000000000000" pitchFamily="2" charset="0"/>
                <a:ea typeface="Roboto" panose="02000000000000000000" pitchFamily="2" charset="0"/>
                <a:cs typeface="Arial"/>
              </a:rPr>
              <a:t> </a:t>
            </a:r>
            <a:r>
              <a:rPr sz="1200" i="1" spc="-60" dirty="0">
                <a:latin typeface="Roboto" panose="02000000000000000000" pitchFamily="2" charset="0"/>
                <a:ea typeface="Roboto" panose="02000000000000000000" pitchFamily="2" charset="0"/>
                <a:cs typeface="Arial"/>
              </a:rPr>
              <a:t>P</a:t>
            </a:r>
            <a:r>
              <a:rPr sz="1200" i="1" spc="-100" dirty="0">
                <a:latin typeface="Roboto" panose="02000000000000000000" pitchFamily="2" charset="0"/>
                <a:ea typeface="Roboto" panose="02000000000000000000" pitchFamily="2" charset="0"/>
                <a:cs typeface="Arial"/>
              </a:rPr>
              <a:t>D</a:t>
            </a:r>
            <a:r>
              <a:rPr sz="1200" i="1" spc="-95" dirty="0">
                <a:latin typeface="Roboto" panose="02000000000000000000" pitchFamily="2" charset="0"/>
                <a:ea typeface="Roboto" panose="02000000000000000000" pitchFamily="2" charset="0"/>
                <a:cs typeface="Arial"/>
              </a:rPr>
              <a:t>R</a:t>
            </a:r>
            <a:r>
              <a:rPr sz="1200" i="1" spc="-145" dirty="0">
                <a:latin typeface="Roboto" panose="02000000000000000000" pitchFamily="2" charset="0"/>
                <a:ea typeface="Roboto" panose="02000000000000000000" pitchFamily="2" charset="0"/>
                <a:cs typeface="Arial"/>
              </a:rPr>
              <a:t>_</a:t>
            </a:r>
            <a:r>
              <a:rPr sz="1200" i="1" spc="-120" dirty="0">
                <a:latin typeface="Roboto" panose="02000000000000000000" pitchFamily="2" charset="0"/>
                <a:ea typeface="Roboto" panose="02000000000000000000" pitchFamily="2" charset="0"/>
                <a:cs typeface="Arial"/>
              </a:rPr>
              <a:t>R</a:t>
            </a:r>
            <a:r>
              <a:rPr sz="1200" i="1" spc="-15" dirty="0">
                <a:latin typeface="Roboto" panose="02000000000000000000" pitchFamily="2" charset="0"/>
                <a:ea typeface="Roboto" panose="02000000000000000000" pitchFamily="2" charset="0"/>
                <a:cs typeface="Arial"/>
              </a:rPr>
              <a:t>ep</a:t>
            </a:r>
            <a:r>
              <a:rPr sz="1200" i="1" spc="-20" dirty="0">
                <a:latin typeface="Roboto" panose="02000000000000000000" pitchFamily="2" charset="0"/>
                <a:ea typeface="Roboto" panose="02000000000000000000" pitchFamily="2" charset="0"/>
                <a:cs typeface="Arial"/>
              </a:rPr>
              <a:t>o</a:t>
            </a:r>
            <a:r>
              <a:rPr sz="1200" i="1" dirty="0">
                <a:latin typeface="Roboto" panose="02000000000000000000" pitchFamily="2" charset="0"/>
                <a:ea typeface="Roboto" panose="02000000000000000000" pitchFamily="2" charset="0"/>
                <a:cs typeface="Arial"/>
              </a:rPr>
              <a:t>r</a:t>
            </a:r>
            <a:r>
              <a:rPr sz="1200" i="1" spc="30" dirty="0">
                <a:latin typeface="Roboto" panose="02000000000000000000" pitchFamily="2" charset="0"/>
                <a:ea typeface="Roboto" panose="02000000000000000000" pitchFamily="2" charset="0"/>
                <a:cs typeface="Arial"/>
              </a:rPr>
              <a:t>t</a:t>
            </a:r>
            <a:r>
              <a:rPr sz="1200" i="1" spc="-145" dirty="0">
                <a:latin typeface="Roboto" panose="02000000000000000000" pitchFamily="2" charset="0"/>
                <a:ea typeface="Roboto" panose="02000000000000000000" pitchFamily="2" charset="0"/>
                <a:cs typeface="Arial"/>
              </a:rPr>
              <a:t>_</a:t>
            </a:r>
            <a:r>
              <a:rPr sz="1200" i="1" spc="-70" dirty="0">
                <a:latin typeface="Roboto" panose="02000000000000000000" pitchFamily="2" charset="0"/>
                <a:ea typeface="Roboto" panose="02000000000000000000" pitchFamily="2" charset="0"/>
                <a:cs typeface="Arial"/>
              </a:rPr>
              <a:t>F</a:t>
            </a:r>
            <a:r>
              <a:rPr sz="1200" i="1" spc="25" dirty="0">
                <a:latin typeface="Roboto" panose="02000000000000000000" pitchFamily="2" charset="0"/>
                <a:ea typeface="Roboto" panose="02000000000000000000" pitchFamily="2" charset="0"/>
                <a:cs typeface="Arial"/>
              </a:rPr>
              <a:t>i</a:t>
            </a:r>
            <a:r>
              <a:rPr sz="1200" i="1" dirty="0">
                <a:latin typeface="Roboto" panose="02000000000000000000" pitchFamily="2" charset="0"/>
                <a:ea typeface="Roboto" panose="02000000000000000000" pitchFamily="2" charset="0"/>
                <a:cs typeface="Arial"/>
              </a:rPr>
              <a:t>n</a:t>
            </a:r>
            <a:r>
              <a:rPr sz="1200" i="1" spc="-35" dirty="0">
                <a:latin typeface="Roboto" panose="02000000000000000000" pitchFamily="2" charset="0"/>
                <a:ea typeface="Roboto" panose="02000000000000000000" pitchFamily="2" charset="0"/>
                <a:cs typeface="Arial"/>
              </a:rPr>
              <a:t>a</a:t>
            </a:r>
            <a:r>
              <a:rPr sz="1200" i="1" spc="25" dirty="0">
                <a:latin typeface="Roboto" panose="02000000000000000000" pitchFamily="2" charset="0"/>
                <a:ea typeface="Roboto" panose="02000000000000000000" pitchFamily="2" charset="0"/>
                <a:cs typeface="Arial"/>
              </a:rPr>
              <a:t>l</a:t>
            </a:r>
            <a:r>
              <a:rPr sz="1200" i="1" spc="-145" dirty="0">
                <a:latin typeface="Roboto" panose="02000000000000000000" pitchFamily="2" charset="0"/>
                <a:ea typeface="Roboto" panose="02000000000000000000" pitchFamily="2" charset="0"/>
                <a:cs typeface="Arial"/>
              </a:rPr>
              <a:t>_</a:t>
            </a:r>
            <a:r>
              <a:rPr sz="1200" i="1" spc="-30" dirty="0">
                <a:latin typeface="Roboto" panose="02000000000000000000" pitchFamily="2" charset="0"/>
                <a:ea typeface="Roboto" panose="02000000000000000000" pitchFamily="2" charset="0"/>
                <a:cs typeface="Arial"/>
              </a:rPr>
              <a:t>L</a:t>
            </a:r>
            <a:r>
              <a:rPr sz="1200" i="1" spc="-35" dirty="0">
                <a:latin typeface="Roboto" panose="02000000000000000000" pitchFamily="2" charset="0"/>
                <a:ea typeface="Roboto" panose="02000000000000000000" pitchFamily="2" charset="0"/>
                <a:cs typeface="Arial"/>
              </a:rPr>
              <a:t>a</a:t>
            </a:r>
            <a:r>
              <a:rPr sz="1200" i="1" dirty="0">
                <a:latin typeface="Roboto" panose="02000000000000000000" pitchFamily="2" charset="0"/>
                <a:ea typeface="Roboto" panose="02000000000000000000" pitchFamily="2" charset="0"/>
                <a:cs typeface="Arial"/>
              </a:rPr>
              <a:t>o</a:t>
            </a:r>
            <a:r>
              <a:rPr sz="1200" i="1" spc="-40" dirty="0">
                <a:latin typeface="Roboto" panose="02000000000000000000" pitchFamily="2" charset="0"/>
                <a:ea typeface="Roboto" panose="02000000000000000000" pitchFamily="2" charset="0"/>
                <a:cs typeface="Arial"/>
              </a:rPr>
              <a:t>.</a:t>
            </a:r>
            <a:r>
              <a:rPr sz="1200" i="1" spc="40" dirty="0">
                <a:latin typeface="Roboto" panose="02000000000000000000" pitchFamily="2" charset="0"/>
                <a:ea typeface="Roboto" panose="02000000000000000000" pitchFamily="2" charset="0"/>
                <a:cs typeface="Arial"/>
              </a:rPr>
              <a:t>pdf</a:t>
            </a:r>
            <a:endParaRPr sz="1200" dirty="0">
              <a:latin typeface="Roboto" panose="02000000000000000000" pitchFamily="2" charset="0"/>
              <a:ea typeface="Roboto" panose="02000000000000000000" pitchFamily="2" charset="0"/>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0732" y="213105"/>
            <a:ext cx="10936884" cy="656589"/>
          </a:xfrm>
          <a:prstGeom prst="rect">
            <a:avLst/>
          </a:prstGeom>
        </p:spPr>
        <p:txBody>
          <a:bodyPr vert="horz" wrap="square" lIns="0" tIns="162559" rIns="0" bIns="0" rtlCol="0">
            <a:spAutoFit/>
          </a:bodyPr>
          <a:lstStyle/>
          <a:p>
            <a:pPr>
              <a:lnSpc>
                <a:spcPct val="100000"/>
              </a:lnSpc>
            </a:pPr>
            <a:r>
              <a:rPr lang="en-US" spc="-215" dirty="0">
                <a:latin typeface="Roboto" panose="02000000000000000000" pitchFamily="2" charset="0"/>
                <a:ea typeface="Roboto" panose="02000000000000000000" pitchFamily="2" charset="0"/>
              </a:rPr>
              <a:t>Case Study</a:t>
            </a:r>
            <a:endParaRPr spc="-165" dirty="0">
              <a:latin typeface="Roboto" panose="02000000000000000000" pitchFamily="2" charset="0"/>
              <a:ea typeface="Roboto" panose="02000000000000000000" pitchFamily="2" charset="0"/>
            </a:endParaRPr>
          </a:p>
        </p:txBody>
      </p:sp>
      <p:sp>
        <p:nvSpPr>
          <p:cNvPr id="3" name="object 3"/>
          <p:cNvSpPr txBox="1"/>
          <p:nvPr/>
        </p:nvSpPr>
        <p:spPr>
          <a:xfrm>
            <a:off x="1145844" y="1291082"/>
            <a:ext cx="10314305" cy="3528695"/>
          </a:xfrm>
          <a:prstGeom prst="rect">
            <a:avLst/>
          </a:prstGeom>
        </p:spPr>
        <p:txBody>
          <a:bodyPr vert="horz" wrap="square" lIns="0" tIns="0" rIns="0" bIns="0" rtlCol="0">
            <a:spAutoFit/>
          </a:bodyPr>
          <a:lstStyle/>
          <a:p>
            <a:pPr marL="12700" marR="9525" algn="just">
              <a:lnSpc>
                <a:spcPts val="2590"/>
              </a:lnSpc>
              <a:buFont typeface="MS Gothic"/>
              <a:buChar char="▪"/>
              <a:tabLst>
                <a:tab pos="260350" algn="l"/>
              </a:tabLst>
            </a:pPr>
            <a:r>
              <a:rPr sz="2600" spc="-5" dirty="0">
                <a:latin typeface="Roboto" panose="02000000000000000000" pitchFamily="2" charset="0"/>
                <a:ea typeface="Roboto" panose="02000000000000000000" pitchFamily="2" charset="0"/>
                <a:cs typeface="Arial"/>
              </a:rPr>
              <a:t>A</a:t>
            </a:r>
            <a:r>
              <a:rPr sz="2600" spc="5" dirty="0">
                <a:latin typeface="Roboto" panose="02000000000000000000" pitchFamily="2" charset="0"/>
                <a:ea typeface="Roboto" panose="02000000000000000000" pitchFamily="2" charset="0"/>
                <a:cs typeface="Arial"/>
              </a:rPr>
              <a:t>c</a:t>
            </a:r>
            <a:r>
              <a:rPr sz="2600" spc="55" dirty="0">
                <a:latin typeface="Roboto" panose="02000000000000000000" pitchFamily="2" charset="0"/>
                <a:ea typeface="Roboto" panose="02000000000000000000" pitchFamily="2" charset="0"/>
                <a:cs typeface="Arial"/>
              </a:rPr>
              <a:t>c</a:t>
            </a:r>
            <a:r>
              <a:rPr sz="2600" spc="20" dirty="0">
                <a:latin typeface="Roboto" panose="02000000000000000000" pitchFamily="2" charset="0"/>
                <a:ea typeface="Roboto" panose="02000000000000000000" pitchFamily="2" charset="0"/>
                <a:cs typeface="Arial"/>
              </a:rPr>
              <a:t>o</a:t>
            </a:r>
            <a:r>
              <a:rPr sz="2600" spc="-5" dirty="0">
                <a:latin typeface="Roboto" panose="02000000000000000000" pitchFamily="2" charset="0"/>
                <a:ea typeface="Roboto" panose="02000000000000000000" pitchFamily="2" charset="0"/>
                <a:cs typeface="Arial"/>
              </a:rPr>
              <a:t>r</a:t>
            </a:r>
            <a:r>
              <a:rPr sz="2600" spc="20" dirty="0">
                <a:latin typeface="Roboto" panose="02000000000000000000" pitchFamily="2" charset="0"/>
                <a:ea typeface="Roboto" panose="02000000000000000000" pitchFamily="2" charset="0"/>
                <a:cs typeface="Arial"/>
              </a:rPr>
              <a:t>d</a:t>
            </a:r>
            <a:r>
              <a:rPr sz="2600" spc="65" dirty="0">
                <a:latin typeface="Roboto" panose="02000000000000000000" pitchFamily="2" charset="0"/>
                <a:ea typeface="Roboto" panose="02000000000000000000" pitchFamily="2" charset="0"/>
                <a:cs typeface="Arial"/>
              </a:rPr>
              <a:t>i</a:t>
            </a:r>
            <a:r>
              <a:rPr sz="2600" spc="-15"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g </a:t>
            </a:r>
            <a:r>
              <a:rPr sz="2600" spc="100" dirty="0">
                <a:latin typeface="Roboto" panose="02000000000000000000" pitchFamily="2" charset="0"/>
                <a:ea typeface="Roboto" panose="02000000000000000000" pitchFamily="2" charset="0"/>
                <a:cs typeface="Arial"/>
              </a:rPr>
              <a:t> </a:t>
            </a:r>
            <a:r>
              <a:rPr sz="2600" spc="65" dirty="0">
                <a:latin typeface="Roboto" panose="02000000000000000000" pitchFamily="2" charset="0"/>
                <a:ea typeface="Roboto" panose="02000000000000000000" pitchFamily="2" charset="0"/>
                <a:cs typeface="Arial"/>
              </a:rPr>
              <a:t>t</a:t>
            </a:r>
            <a:r>
              <a:rPr sz="2600" spc="100" dirty="0">
                <a:latin typeface="Roboto" panose="02000000000000000000" pitchFamily="2" charset="0"/>
                <a:ea typeface="Roboto" panose="02000000000000000000" pitchFamily="2" charset="0"/>
                <a:cs typeface="Arial"/>
              </a:rPr>
              <a:t>o</a:t>
            </a:r>
            <a:r>
              <a:rPr sz="2600" dirty="0">
                <a:latin typeface="Roboto" panose="02000000000000000000" pitchFamily="2" charset="0"/>
                <a:ea typeface="Roboto" panose="02000000000000000000" pitchFamily="2" charset="0"/>
                <a:cs typeface="Arial"/>
              </a:rPr>
              <a:t> </a:t>
            </a:r>
            <a:r>
              <a:rPr sz="2600" spc="95" dirty="0">
                <a:latin typeface="Roboto" panose="02000000000000000000" pitchFamily="2" charset="0"/>
                <a:ea typeface="Roboto" panose="02000000000000000000" pitchFamily="2" charset="0"/>
                <a:cs typeface="Arial"/>
              </a:rPr>
              <a:t> </a:t>
            </a:r>
            <a:r>
              <a:rPr sz="2600" spc="-10" dirty="0">
                <a:latin typeface="Roboto" panose="02000000000000000000" pitchFamily="2" charset="0"/>
                <a:ea typeface="Roboto" panose="02000000000000000000" pitchFamily="2" charset="0"/>
                <a:cs typeface="Arial"/>
              </a:rPr>
              <a:t>r</a:t>
            </a:r>
            <a:r>
              <a:rPr sz="2600" spc="-20" dirty="0">
                <a:latin typeface="Roboto" panose="02000000000000000000" pitchFamily="2" charset="0"/>
                <a:ea typeface="Roboto" panose="02000000000000000000" pitchFamily="2" charset="0"/>
                <a:cs typeface="Arial"/>
              </a:rPr>
              <a:t>e</a:t>
            </a:r>
            <a:r>
              <a:rPr sz="2600" spc="-15" dirty="0">
                <a:latin typeface="Roboto" panose="02000000000000000000" pitchFamily="2" charset="0"/>
                <a:ea typeface="Roboto" panose="02000000000000000000" pitchFamily="2" charset="0"/>
                <a:cs typeface="Arial"/>
              </a:rPr>
              <a:t>c</a:t>
            </a:r>
            <a:r>
              <a:rPr sz="2600" spc="5" dirty="0">
                <a:latin typeface="Roboto" panose="02000000000000000000" pitchFamily="2" charset="0"/>
                <a:ea typeface="Roboto" panose="02000000000000000000" pitchFamily="2" charset="0"/>
                <a:cs typeface="Arial"/>
              </a:rPr>
              <a:t>ent</a:t>
            </a:r>
            <a:r>
              <a:rPr sz="2600" dirty="0">
                <a:latin typeface="Roboto" panose="02000000000000000000" pitchFamily="2" charset="0"/>
                <a:ea typeface="Roboto" panose="02000000000000000000" pitchFamily="2" charset="0"/>
                <a:cs typeface="Arial"/>
              </a:rPr>
              <a:t> </a:t>
            </a:r>
            <a:r>
              <a:rPr sz="2600" spc="114" dirty="0">
                <a:latin typeface="Roboto" panose="02000000000000000000" pitchFamily="2" charset="0"/>
                <a:ea typeface="Roboto" panose="02000000000000000000" pitchFamily="2" charset="0"/>
                <a:cs typeface="Arial"/>
              </a:rPr>
              <a:t> </a:t>
            </a:r>
            <a:r>
              <a:rPr sz="2600" spc="95" dirty="0">
                <a:latin typeface="Roboto" panose="02000000000000000000" pitchFamily="2" charset="0"/>
                <a:ea typeface="Roboto" panose="02000000000000000000" pitchFamily="2" charset="0"/>
                <a:cs typeface="Arial"/>
              </a:rPr>
              <a:t>s</a:t>
            </a:r>
            <a:r>
              <a:rPr sz="2600" spc="55" dirty="0">
                <a:latin typeface="Roboto" panose="02000000000000000000" pitchFamily="2" charset="0"/>
                <a:ea typeface="Roboto" panose="02000000000000000000" pitchFamily="2" charset="0"/>
                <a:cs typeface="Arial"/>
              </a:rPr>
              <a:t>t</a:t>
            </a:r>
            <a:r>
              <a:rPr sz="2600" spc="40" dirty="0">
                <a:latin typeface="Roboto" panose="02000000000000000000" pitchFamily="2" charset="0"/>
                <a:ea typeface="Roboto" panose="02000000000000000000" pitchFamily="2" charset="0"/>
                <a:cs typeface="Arial"/>
              </a:rPr>
              <a:t>at</a:t>
            </a:r>
            <a:r>
              <a:rPr sz="2600" spc="65" dirty="0">
                <a:latin typeface="Roboto" panose="02000000000000000000" pitchFamily="2" charset="0"/>
                <a:ea typeface="Roboto" panose="02000000000000000000" pitchFamily="2" charset="0"/>
                <a:cs typeface="Arial"/>
              </a:rPr>
              <a:t>i</a:t>
            </a:r>
            <a:r>
              <a:rPr sz="2600" spc="95" dirty="0">
                <a:latin typeface="Roboto" panose="02000000000000000000" pitchFamily="2" charset="0"/>
                <a:ea typeface="Roboto" panose="02000000000000000000" pitchFamily="2" charset="0"/>
                <a:cs typeface="Arial"/>
              </a:rPr>
              <a:t>s</a:t>
            </a:r>
            <a:r>
              <a:rPr sz="2600" spc="55" dirty="0">
                <a:latin typeface="Roboto" panose="02000000000000000000" pitchFamily="2" charset="0"/>
                <a:ea typeface="Roboto" panose="02000000000000000000" pitchFamily="2" charset="0"/>
                <a:cs typeface="Arial"/>
              </a:rPr>
              <a:t>t</a:t>
            </a:r>
            <a:r>
              <a:rPr sz="2600" spc="65" dirty="0">
                <a:latin typeface="Roboto" panose="02000000000000000000" pitchFamily="2" charset="0"/>
                <a:ea typeface="Roboto" panose="02000000000000000000" pitchFamily="2" charset="0"/>
                <a:cs typeface="Arial"/>
              </a:rPr>
              <a:t>i</a:t>
            </a:r>
            <a:r>
              <a:rPr sz="2600" spc="20" dirty="0">
                <a:latin typeface="Roboto" panose="02000000000000000000" pitchFamily="2" charset="0"/>
                <a:ea typeface="Roboto" panose="02000000000000000000" pitchFamily="2" charset="0"/>
                <a:cs typeface="Arial"/>
              </a:rPr>
              <a:t>c</a:t>
            </a:r>
            <a:r>
              <a:rPr sz="2600" spc="-125" dirty="0">
                <a:latin typeface="Roboto" panose="02000000000000000000" pitchFamily="2" charset="0"/>
                <a:ea typeface="Roboto" panose="02000000000000000000" pitchFamily="2" charset="0"/>
                <a:cs typeface="Arial"/>
              </a:rPr>
              <a:t>s</a:t>
            </a:r>
            <a:r>
              <a:rPr sz="2600" spc="-65" dirty="0">
                <a:latin typeface="Roboto" panose="02000000000000000000" pitchFamily="2" charset="0"/>
                <a:ea typeface="Roboto" panose="02000000000000000000" pitchFamily="2" charset="0"/>
                <a:cs typeface="Arial"/>
              </a:rPr>
              <a:t>,</a:t>
            </a:r>
            <a:r>
              <a:rPr sz="2600" dirty="0">
                <a:latin typeface="Roboto" panose="02000000000000000000" pitchFamily="2" charset="0"/>
                <a:ea typeface="Roboto" panose="02000000000000000000" pitchFamily="2" charset="0"/>
                <a:cs typeface="Arial"/>
              </a:rPr>
              <a:t> </a:t>
            </a:r>
            <a:r>
              <a:rPr sz="2600" spc="105" dirty="0">
                <a:latin typeface="Roboto" panose="02000000000000000000" pitchFamily="2" charset="0"/>
                <a:ea typeface="Roboto" panose="02000000000000000000" pitchFamily="2" charset="0"/>
                <a:cs typeface="Arial"/>
              </a:rPr>
              <a:t> </a:t>
            </a:r>
            <a:r>
              <a:rPr sz="2600" spc="-30" dirty="0">
                <a:latin typeface="Roboto" panose="02000000000000000000" pitchFamily="2" charset="0"/>
                <a:ea typeface="Roboto" panose="02000000000000000000" pitchFamily="2" charset="0"/>
                <a:cs typeface="Arial"/>
              </a:rPr>
              <a:t>Lao</a:t>
            </a:r>
            <a:r>
              <a:rPr sz="2600" dirty="0">
                <a:latin typeface="Roboto" panose="02000000000000000000" pitchFamily="2" charset="0"/>
                <a:ea typeface="Roboto" panose="02000000000000000000" pitchFamily="2" charset="0"/>
                <a:cs typeface="Arial"/>
              </a:rPr>
              <a:t> </a:t>
            </a:r>
            <a:r>
              <a:rPr sz="2600" spc="95"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P</a:t>
            </a:r>
            <a:r>
              <a:rPr sz="2600" spc="-170" dirty="0">
                <a:latin typeface="Roboto" panose="02000000000000000000" pitchFamily="2" charset="0"/>
                <a:ea typeface="Roboto" panose="02000000000000000000" pitchFamily="2" charset="0"/>
                <a:cs typeface="Arial"/>
              </a:rPr>
              <a:t>D</a:t>
            </a:r>
            <a:r>
              <a:rPr sz="2600" spc="-285" dirty="0">
                <a:latin typeface="Roboto" panose="02000000000000000000" pitchFamily="2" charset="0"/>
                <a:ea typeface="Roboto" panose="02000000000000000000" pitchFamily="2" charset="0"/>
                <a:cs typeface="Arial"/>
              </a:rPr>
              <a:t>R</a:t>
            </a:r>
            <a:r>
              <a:rPr sz="2600" dirty="0">
                <a:latin typeface="Roboto" panose="02000000000000000000" pitchFamily="2" charset="0"/>
                <a:ea typeface="Roboto" panose="02000000000000000000" pitchFamily="2" charset="0"/>
                <a:cs typeface="Arial"/>
              </a:rPr>
              <a:t> </a:t>
            </a:r>
            <a:r>
              <a:rPr sz="2600" spc="90" dirty="0">
                <a:latin typeface="Roboto" panose="02000000000000000000" pitchFamily="2" charset="0"/>
                <a:ea typeface="Roboto" panose="02000000000000000000" pitchFamily="2" charset="0"/>
                <a:cs typeface="Arial"/>
              </a:rPr>
              <a:t> </a:t>
            </a:r>
            <a:r>
              <a:rPr sz="2600" spc="-25" dirty="0">
                <a:latin typeface="Roboto" panose="02000000000000000000" pitchFamily="2" charset="0"/>
                <a:ea typeface="Roboto" panose="02000000000000000000" pitchFamily="2" charset="0"/>
                <a:cs typeface="Arial"/>
              </a:rPr>
              <a:t>h</a:t>
            </a:r>
            <a:r>
              <a:rPr sz="2600" dirty="0">
                <a:latin typeface="Roboto" panose="02000000000000000000" pitchFamily="2" charset="0"/>
                <a:ea typeface="Roboto" panose="02000000000000000000" pitchFamily="2" charset="0"/>
                <a:cs typeface="Arial"/>
              </a:rPr>
              <a:t>as </a:t>
            </a:r>
            <a:r>
              <a:rPr sz="2600" spc="90" dirty="0">
                <a:latin typeface="Roboto" panose="02000000000000000000" pitchFamily="2" charset="0"/>
                <a:ea typeface="Roboto" panose="02000000000000000000" pitchFamily="2" charset="0"/>
                <a:cs typeface="Arial"/>
              </a:rPr>
              <a:t> </a:t>
            </a:r>
            <a:r>
              <a:rPr sz="2600" spc="15" dirty="0">
                <a:latin typeface="Roboto" panose="02000000000000000000" pitchFamily="2" charset="0"/>
                <a:ea typeface="Roboto" panose="02000000000000000000" pitchFamily="2" charset="0"/>
                <a:cs typeface="Arial"/>
              </a:rPr>
              <a:t>b</a:t>
            </a:r>
            <a:r>
              <a:rPr sz="2600" spc="-80" dirty="0">
                <a:latin typeface="Roboto" panose="02000000000000000000" pitchFamily="2" charset="0"/>
                <a:ea typeface="Roboto" panose="02000000000000000000" pitchFamily="2" charset="0"/>
                <a:cs typeface="Arial"/>
              </a:rPr>
              <a:t>e</a:t>
            </a:r>
            <a:r>
              <a:rPr sz="2600" spc="-90" dirty="0">
                <a:latin typeface="Roboto" panose="02000000000000000000" pitchFamily="2" charset="0"/>
                <a:ea typeface="Roboto" panose="02000000000000000000" pitchFamily="2" charset="0"/>
                <a:cs typeface="Arial"/>
              </a:rPr>
              <a:t>e</a:t>
            </a:r>
            <a:r>
              <a:rPr sz="2600" spc="-15"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 </a:t>
            </a:r>
            <a:r>
              <a:rPr sz="2600" spc="11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d</a:t>
            </a:r>
            <a:r>
              <a:rPr sz="2600" spc="25" dirty="0">
                <a:latin typeface="Roboto" panose="02000000000000000000" pitchFamily="2" charset="0"/>
                <a:ea typeface="Roboto" panose="02000000000000000000" pitchFamily="2" charset="0"/>
                <a:cs typeface="Arial"/>
              </a:rPr>
              <a:t>a</a:t>
            </a:r>
            <a:r>
              <a:rPr sz="2600" spc="20" dirty="0">
                <a:latin typeface="Roboto" panose="02000000000000000000" pitchFamily="2" charset="0"/>
                <a:ea typeface="Roboto" panose="02000000000000000000" pitchFamily="2" charset="0"/>
                <a:cs typeface="Arial"/>
              </a:rPr>
              <a:t>m</a:t>
            </a:r>
            <a:r>
              <a:rPr sz="2600" spc="-15" dirty="0">
                <a:latin typeface="Roboto" panose="02000000000000000000" pitchFamily="2" charset="0"/>
                <a:ea typeface="Roboto" panose="02000000000000000000" pitchFamily="2" charset="0"/>
                <a:cs typeface="Arial"/>
              </a:rPr>
              <a:t>a</a:t>
            </a:r>
            <a:r>
              <a:rPr sz="2600" spc="-10" dirty="0">
                <a:latin typeface="Roboto" panose="02000000000000000000" pitchFamily="2" charset="0"/>
                <a:ea typeface="Roboto" panose="02000000000000000000" pitchFamily="2" charset="0"/>
                <a:cs typeface="Arial"/>
              </a:rPr>
              <a:t>g</a:t>
            </a:r>
            <a:r>
              <a:rPr sz="2600" spc="-35" dirty="0">
                <a:latin typeface="Roboto" panose="02000000000000000000" pitchFamily="2" charset="0"/>
                <a:ea typeface="Roboto" panose="02000000000000000000" pitchFamily="2" charset="0"/>
                <a:cs typeface="Arial"/>
              </a:rPr>
              <a:t>e</a:t>
            </a:r>
            <a:r>
              <a:rPr sz="2600" spc="-30" dirty="0">
                <a:latin typeface="Roboto" panose="02000000000000000000" pitchFamily="2" charset="0"/>
                <a:ea typeface="Roboto" panose="02000000000000000000" pitchFamily="2" charset="0"/>
                <a:cs typeface="Arial"/>
              </a:rPr>
              <a:t>d</a:t>
            </a:r>
            <a:r>
              <a:rPr sz="2600" dirty="0">
                <a:latin typeface="Roboto" panose="02000000000000000000" pitchFamily="2" charset="0"/>
                <a:ea typeface="Roboto" panose="02000000000000000000" pitchFamily="2" charset="0"/>
                <a:cs typeface="Arial"/>
              </a:rPr>
              <a:t> </a:t>
            </a:r>
            <a:r>
              <a:rPr sz="2600" spc="114" dirty="0">
                <a:latin typeface="Roboto" panose="02000000000000000000" pitchFamily="2" charset="0"/>
                <a:ea typeface="Roboto" panose="02000000000000000000" pitchFamily="2" charset="0"/>
                <a:cs typeface="Arial"/>
              </a:rPr>
              <a:t> </a:t>
            </a:r>
            <a:r>
              <a:rPr sz="2600" spc="-65" dirty="0">
                <a:latin typeface="Roboto" panose="02000000000000000000" pitchFamily="2" charset="0"/>
                <a:ea typeface="Roboto" panose="02000000000000000000" pitchFamily="2" charset="0"/>
                <a:cs typeface="Arial"/>
              </a:rPr>
              <a:t>by</a:t>
            </a:r>
            <a:r>
              <a:rPr sz="2600" spc="-45" dirty="0">
                <a:latin typeface="Roboto" panose="02000000000000000000" pitchFamily="2" charset="0"/>
                <a:ea typeface="Roboto" panose="02000000000000000000" pitchFamily="2" charset="0"/>
                <a:cs typeface="Arial"/>
              </a:rPr>
              <a:t> </a:t>
            </a:r>
            <a:r>
              <a:rPr sz="2600" spc="-35" dirty="0">
                <a:latin typeface="Roboto" panose="02000000000000000000" pitchFamily="2" charset="0"/>
                <a:ea typeface="Roboto" panose="02000000000000000000" pitchFamily="2" charset="0"/>
                <a:cs typeface="Arial"/>
              </a:rPr>
              <a:t>s</a:t>
            </a:r>
            <a:r>
              <a:rPr sz="2600" spc="-40" dirty="0">
                <a:latin typeface="Roboto" panose="02000000000000000000" pitchFamily="2" charset="0"/>
                <a:ea typeface="Roboto" panose="02000000000000000000" pitchFamily="2" charset="0"/>
                <a:cs typeface="Arial"/>
              </a:rPr>
              <a:t>e</a:t>
            </a:r>
            <a:r>
              <a:rPr sz="2600" spc="-50" dirty="0">
                <a:latin typeface="Roboto" panose="02000000000000000000" pitchFamily="2" charset="0"/>
                <a:ea typeface="Roboto" panose="02000000000000000000" pitchFamily="2" charset="0"/>
                <a:cs typeface="Arial"/>
              </a:rPr>
              <a:t>ve</a:t>
            </a:r>
            <a:r>
              <a:rPr sz="2600" spc="-40" dirty="0">
                <a:latin typeface="Roboto" panose="02000000000000000000" pitchFamily="2" charset="0"/>
                <a:ea typeface="Roboto" panose="02000000000000000000" pitchFamily="2" charset="0"/>
                <a:cs typeface="Arial"/>
              </a:rPr>
              <a:t>r</a:t>
            </a:r>
            <a:r>
              <a:rPr sz="2600" dirty="0">
                <a:latin typeface="Roboto" panose="02000000000000000000" pitchFamily="2" charset="0"/>
                <a:ea typeface="Roboto" panose="02000000000000000000" pitchFamily="2" charset="0"/>
                <a:cs typeface="Arial"/>
              </a:rPr>
              <a:t>al</a:t>
            </a:r>
            <a:r>
              <a:rPr sz="2600" spc="-40" dirty="0">
                <a:latin typeface="Roboto" panose="02000000000000000000" pitchFamily="2" charset="0"/>
                <a:ea typeface="Roboto" panose="02000000000000000000" pitchFamily="2" charset="0"/>
                <a:cs typeface="Arial"/>
              </a:rPr>
              <a:t> </a:t>
            </a:r>
            <a:r>
              <a:rPr sz="2600" spc="65" dirty="0">
                <a:latin typeface="Roboto" panose="02000000000000000000" pitchFamily="2" charset="0"/>
                <a:ea typeface="Roboto" panose="02000000000000000000" pitchFamily="2" charset="0"/>
                <a:cs typeface="Arial"/>
              </a:rPr>
              <a:t>l</a:t>
            </a:r>
            <a:r>
              <a:rPr sz="2600" spc="-15" dirty="0">
                <a:latin typeface="Roboto" panose="02000000000000000000" pitchFamily="2" charset="0"/>
                <a:ea typeface="Roboto" panose="02000000000000000000" pitchFamily="2" charset="0"/>
                <a:cs typeface="Arial"/>
              </a:rPr>
              <a:t>a</a:t>
            </a:r>
            <a:r>
              <a:rPr sz="2600" spc="-35" dirty="0">
                <a:latin typeface="Roboto" panose="02000000000000000000" pitchFamily="2" charset="0"/>
                <a:ea typeface="Roboto" panose="02000000000000000000" pitchFamily="2" charset="0"/>
                <a:cs typeface="Arial"/>
              </a:rPr>
              <a:t>r</a:t>
            </a:r>
            <a:r>
              <a:rPr sz="2600" spc="-20" dirty="0">
                <a:latin typeface="Roboto" panose="02000000000000000000" pitchFamily="2" charset="0"/>
                <a:ea typeface="Roboto" panose="02000000000000000000" pitchFamily="2" charset="0"/>
                <a:cs typeface="Arial"/>
              </a:rPr>
              <a:t>g</a:t>
            </a:r>
            <a:r>
              <a:rPr sz="2600" spc="-75" dirty="0">
                <a:latin typeface="Roboto" panose="02000000000000000000" pitchFamily="2" charset="0"/>
                <a:ea typeface="Roboto" panose="02000000000000000000" pitchFamily="2" charset="0"/>
                <a:cs typeface="Arial"/>
              </a:rPr>
              <a:t>e</a:t>
            </a:r>
            <a:r>
              <a:rPr sz="2600" spc="-45" dirty="0">
                <a:latin typeface="Roboto" panose="02000000000000000000" pitchFamily="2" charset="0"/>
                <a:ea typeface="Roboto" panose="02000000000000000000" pitchFamily="2" charset="0"/>
                <a:cs typeface="Arial"/>
              </a:rPr>
              <a:t> </a:t>
            </a:r>
            <a:r>
              <a:rPr sz="2600" spc="-5" dirty="0">
                <a:latin typeface="Roboto" panose="02000000000000000000" pitchFamily="2" charset="0"/>
                <a:ea typeface="Roboto" panose="02000000000000000000" pitchFamily="2" charset="0"/>
                <a:cs typeface="Arial"/>
              </a:rPr>
              <a:t>su</a:t>
            </a:r>
            <a:r>
              <a:rPr sz="2600" spc="-15" dirty="0">
                <a:latin typeface="Roboto" panose="02000000000000000000" pitchFamily="2" charset="0"/>
                <a:ea typeface="Roboto" panose="02000000000000000000" pitchFamily="2" charset="0"/>
                <a:cs typeface="Arial"/>
              </a:rPr>
              <a:t>b</a:t>
            </a:r>
            <a:r>
              <a:rPr sz="2600" spc="125" dirty="0">
                <a:latin typeface="Roboto" panose="02000000000000000000" pitchFamily="2" charset="0"/>
                <a:ea typeface="Roboto" panose="02000000000000000000" pitchFamily="2" charset="0"/>
                <a:cs typeface="Arial"/>
              </a:rPr>
              <a:t>t</a:t>
            </a:r>
            <a:r>
              <a:rPr sz="2600" spc="-15" dirty="0">
                <a:latin typeface="Roboto" panose="02000000000000000000" pitchFamily="2" charset="0"/>
                <a:ea typeface="Roboto" panose="02000000000000000000" pitchFamily="2" charset="0"/>
                <a:cs typeface="Arial"/>
              </a:rPr>
              <a:t>r</a:t>
            </a:r>
            <a:r>
              <a:rPr sz="2600" spc="5" dirty="0">
                <a:latin typeface="Roboto" panose="02000000000000000000" pitchFamily="2" charset="0"/>
                <a:ea typeface="Roboto" panose="02000000000000000000" pitchFamily="2" charset="0"/>
                <a:cs typeface="Arial"/>
              </a:rPr>
              <a:t>o</a:t>
            </a:r>
            <a:r>
              <a:rPr sz="2600" spc="-10" dirty="0">
                <a:latin typeface="Roboto" panose="02000000000000000000" pitchFamily="2" charset="0"/>
                <a:ea typeface="Roboto" panose="02000000000000000000" pitchFamily="2" charset="0"/>
                <a:cs typeface="Arial"/>
              </a:rPr>
              <a:t>p</a:t>
            </a:r>
            <a:r>
              <a:rPr sz="2600" spc="65" dirty="0">
                <a:latin typeface="Roboto" panose="02000000000000000000" pitchFamily="2" charset="0"/>
                <a:ea typeface="Roboto" panose="02000000000000000000" pitchFamily="2" charset="0"/>
                <a:cs typeface="Arial"/>
              </a:rPr>
              <a:t>i</a:t>
            </a:r>
            <a:r>
              <a:rPr sz="2600" spc="55" dirty="0">
                <a:latin typeface="Roboto" panose="02000000000000000000" pitchFamily="2" charset="0"/>
                <a:ea typeface="Roboto" panose="02000000000000000000" pitchFamily="2" charset="0"/>
                <a:cs typeface="Arial"/>
              </a:rPr>
              <a:t>c</a:t>
            </a:r>
            <a:r>
              <a:rPr sz="2600" dirty="0">
                <a:latin typeface="Roboto" panose="02000000000000000000" pitchFamily="2" charset="0"/>
                <a:ea typeface="Roboto" panose="02000000000000000000" pitchFamily="2" charset="0"/>
                <a:cs typeface="Arial"/>
              </a:rPr>
              <a:t>al</a:t>
            </a:r>
            <a:r>
              <a:rPr sz="2600" spc="-2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d</a:t>
            </a:r>
            <a:r>
              <a:rPr sz="2600" spc="-25" dirty="0">
                <a:latin typeface="Roboto" panose="02000000000000000000" pitchFamily="2" charset="0"/>
                <a:ea typeface="Roboto" panose="02000000000000000000" pitchFamily="2" charset="0"/>
                <a:cs typeface="Arial"/>
              </a:rPr>
              <a:t>u</a:t>
            </a:r>
            <a:r>
              <a:rPr sz="2600" spc="95" dirty="0">
                <a:latin typeface="Roboto" panose="02000000000000000000" pitchFamily="2" charset="0"/>
                <a:ea typeface="Roboto" panose="02000000000000000000" pitchFamily="2" charset="0"/>
                <a:cs typeface="Arial"/>
              </a:rPr>
              <a:t>s</a:t>
            </a:r>
            <a:r>
              <a:rPr sz="2600" spc="55" dirty="0">
                <a:latin typeface="Roboto" panose="02000000000000000000" pitchFamily="2" charset="0"/>
                <a:ea typeface="Roboto" panose="02000000000000000000" pitchFamily="2" charset="0"/>
                <a:cs typeface="Arial"/>
              </a:rPr>
              <a:t>t</a:t>
            </a:r>
            <a:r>
              <a:rPr sz="2600" spc="-60" dirty="0">
                <a:latin typeface="Roboto" panose="02000000000000000000" pitchFamily="2" charset="0"/>
                <a:ea typeface="Roboto" panose="02000000000000000000" pitchFamily="2" charset="0"/>
                <a:cs typeface="Arial"/>
              </a:rPr>
              <a:t> </a:t>
            </a:r>
            <a:r>
              <a:rPr sz="2600" spc="95" dirty="0">
                <a:latin typeface="Roboto" panose="02000000000000000000" pitchFamily="2" charset="0"/>
                <a:ea typeface="Roboto" panose="02000000000000000000" pitchFamily="2" charset="0"/>
                <a:cs typeface="Arial"/>
              </a:rPr>
              <a:t>s</a:t>
            </a:r>
            <a:r>
              <a:rPr sz="2600" spc="55" dirty="0">
                <a:latin typeface="Roboto" panose="02000000000000000000" pitchFamily="2" charset="0"/>
                <a:ea typeface="Roboto" panose="02000000000000000000" pitchFamily="2" charset="0"/>
                <a:cs typeface="Arial"/>
              </a:rPr>
              <a:t>t</a:t>
            </a:r>
            <a:r>
              <a:rPr sz="2600" spc="20" dirty="0">
                <a:latin typeface="Roboto" panose="02000000000000000000" pitchFamily="2" charset="0"/>
                <a:ea typeface="Roboto" panose="02000000000000000000" pitchFamily="2" charset="0"/>
                <a:cs typeface="Arial"/>
              </a:rPr>
              <a:t>o</a:t>
            </a:r>
            <a:r>
              <a:rPr sz="2600" spc="-5" dirty="0">
                <a:latin typeface="Roboto" panose="02000000000000000000" pitchFamily="2" charset="0"/>
                <a:ea typeface="Roboto" panose="02000000000000000000" pitchFamily="2" charset="0"/>
                <a:cs typeface="Arial"/>
              </a:rPr>
              <a:t>r</a:t>
            </a:r>
            <a:r>
              <a:rPr sz="2600" spc="85" dirty="0">
                <a:latin typeface="Roboto" panose="02000000000000000000" pitchFamily="2" charset="0"/>
                <a:ea typeface="Roboto" panose="02000000000000000000" pitchFamily="2" charset="0"/>
                <a:cs typeface="Arial"/>
              </a:rPr>
              <a:t>m</a:t>
            </a:r>
            <a:r>
              <a:rPr sz="2600" spc="40" dirty="0">
                <a:latin typeface="Roboto" panose="02000000000000000000" pitchFamily="2" charset="0"/>
                <a:ea typeface="Roboto" panose="02000000000000000000" pitchFamily="2" charset="0"/>
                <a:cs typeface="Arial"/>
              </a:rPr>
              <a:t>s</a:t>
            </a:r>
            <a:r>
              <a:rPr sz="2600" spc="-185" dirty="0">
                <a:latin typeface="Roboto" panose="02000000000000000000" pitchFamily="2" charset="0"/>
                <a:ea typeface="Roboto" panose="02000000000000000000" pitchFamily="2" charset="0"/>
                <a:cs typeface="Arial"/>
              </a:rPr>
              <a:t>;</a:t>
            </a:r>
            <a:endParaRPr sz="2600" dirty="0">
              <a:latin typeface="Roboto" panose="02000000000000000000" pitchFamily="2" charset="0"/>
              <a:ea typeface="Roboto" panose="02000000000000000000" pitchFamily="2" charset="0"/>
              <a:cs typeface="Arial"/>
            </a:endParaRPr>
          </a:p>
          <a:p>
            <a:pPr marL="12700" marR="9525" algn="just">
              <a:lnSpc>
                <a:spcPct val="79700"/>
              </a:lnSpc>
              <a:spcBef>
                <a:spcPts val="35"/>
              </a:spcBef>
              <a:buFont typeface="MS Gothic"/>
              <a:buChar char="▪"/>
              <a:tabLst>
                <a:tab pos="246379" algn="l"/>
              </a:tabLst>
            </a:pPr>
            <a:r>
              <a:rPr sz="2600" spc="-45" dirty="0">
                <a:latin typeface="Roboto" panose="02000000000000000000" pitchFamily="2" charset="0"/>
                <a:ea typeface="Roboto" panose="02000000000000000000" pitchFamily="2" charset="0"/>
                <a:cs typeface="Arial"/>
              </a:rPr>
              <a:t>Ty</a:t>
            </a:r>
            <a:r>
              <a:rPr sz="2600" spc="-65" dirty="0">
                <a:latin typeface="Roboto" panose="02000000000000000000" pitchFamily="2" charset="0"/>
                <a:ea typeface="Roboto" panose="02000000000000000000" pitchFamily="2" charset="0"/>
                <a:cs typeface="Arial"/>
              </a:rPr>
              <a:t>p</a:t>
            </a:r>
            <a:r>
              <a:rPr sz="2600" spc="-20" dirty="0">
                <a:latin typeface="Roboto" panose="02000000000000000000" pitchFamily="2" charset="0"/>
                <a:ea typeface="Roboto" panose="02000000000000000000" pitchFamily="2" charset="0"/>
                <a:cs typeface="Arial"/>
              </a:rPr>
              <a:t>h</a:t>
            </a:r>
            <a:r>
              <a:rPr sz="2600" spc="5" dirty="0">
                <a:latin typeface="Roboto" panose="02000000000000000000" pitchFamily="2" charset="0"/>
                <a:ea typeface="Roboto" panose="02000000000000000000" pitchFamily="2" charset="0"/>
                <a:cs typeface="Arial"/>
              </a:rPr>
              <a:t>oo</a:t>
            </a:r>
            <a:r>
              <a:rPr sz="2600" spc="10"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 </a:t>
            </a:r>
            <a:r>
              <a:rPr sz="2600" spc="5" dirty="0">
                <a:latin typeface="Roboto" panose="02000000000000000000" pitchFamily="2" charset="0"/>
                <a:ea typeface="Roboto" panose="02000000000000000000" pitchFamily="2" charset="0"/>
                <a:cs typeface="Arial"/>
              </a:rPr>
              <a:t> </a:t>
            </a:r>
            <a:r>
              <a:rPr sz="2600" spc="-100" dirty="0">
                <a:latin typeface="Roboto" panose="02000000000000000000" pitchFamily="2" charset="0"/>
                <a:ea typeface="Roboto" panose="02000000000000000000" pitchFamily="2" charset="0"/>
                <a:cs typeface="Arial"/>
              </a:rPr>
              <a:t>K</a:t>
            </a:r>
            <a:r>
              <a:rPr sz="2600" spc="20" dirty="0">
                <a:latin typeface="Roboto" panose="02000000000000000000" pitchFamily="2" charset="0"/>
                <a:ea typeface="Roboto" panose="02000000000000000000" pitchFamily="2" charset="0"/>
                <a:cs typeface="Arial"/>
              </a:rPr>
              <a:t>e</a:t>
            </a:r>
            <a:r>
              <a:rPr sz="2600" spc="15" dirty="0">
                <a:latin typeface="Roboto" panose="02000000000000000000" pitchFamily="2" charset="0"/>
                <a:ea typeface="Roboto" panose="02000000000000000000" pitchFamily="2" charset="0"/>
                <a:cs typeface="Arial"/>
              </a:rPr>
              <a:t>t</a:t>
            </a:r>
            <a:r>
              <a:rPr sz="2600" spc="-5" dirty="0">
                <a:latin typeface="Roboto" panose="02000000000000000000" pitchFamily="2" charset="0"/>
                <a:ea typeface="Roboto" panose="02000000000000000000" pitchFamily="2" charset="0"/>
                <a:cs typeface="Arial"/>
              </a:rPr>
              <a:t>s</a:t>
            </a:r>
            <a:r>
              <a:rPr sz="2600" spc="-15" dirty="0">
                <a:latin typeface="Roboto" panose="02000000000000000000" pitchFamily="2" charset="0"/>
                <a:ea typeface="Roboto" panose="02000000000000000000" pitchFamily="2" charset="0"/>
                <a:cs typeface="Arial"/>
              </a:rPr>
              <a:t>a</a:t>
            </a:r>
            <a:r>
              <a:rPr sz="2600" spc="-10" dirty="0">
                <a:latin typeface="Roboto" panose="02000000000000000000" pitchFamily="2" charset="0"/>
                <a:ea typeface="Roboto" panose="02000000000000000000" pitchFamily="2" charset="0"/>
                <a:cs typeface="Arial"/>
              </a:rPr>
              <a:t>n</a:t>
            </a:r>
            <a:r>
              <a:rPr sz="2600" spc="-45" dirty="0">
                <a:latin typeface="Roboto" panose="02000000000000000000" pitchFamily="2" charset="0"/>
                <a:ea typeface="Roboto" panose="02000000000000000000" pitchFamily="2" charset="0"/>
                <a:cs typeface="Arial"/>
              </a:rPr>
              <a:t>a</a:t>
            </a:r>
            <a:r>
              <a:rPr sz="2600" dirty="0">
                <a:latin typeface="Roboto" panose="02000000000000000000" pitchFamily="2" charset="0"/>
                <a:ea typeface="Roboto" panose="02000000000000000000" pitchFamily="2" charset="0"/>
                <a:cs typeface="Arial"/>
              </a:rPr>
              <a:t> </a:t>
            </a:r>
            <a:r>
              <a:rPr sz="2600" spc="-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i</a:t>
            </a:r>
            <a:r>
              <a:rPr sz="2600" spc="10"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 </a:t>
            </a:r>
            <a:r>
              <a:rPr sz="2600" spc="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2</a:t>
            </a:r>
            <a:r>
              <a:rPr sz="2600" spc="15" dirty="0">
                <a:latin typeface="Roboto" panose="02000000000000000000" pitchFamily="2" charset="0"/>
                <a:ea typeface="Roboto" panose="02000000000000000000" pitchFamily="2" charset="0"/>
                <a:cs typeface="Arial"/>
              </a:rPr>
              <a:t>0</a:t>
            </a:r>
            <a:r>
              <a:rPr sz="2600" spc="-20" dirty="0">
                <a:latin typeface="Roboto" panose="02000000000000000000" pitchFamily="2" charset="0"/>
                <a:ea typeface="Roboto" panose="02000000000000000000" pitchFamily="2" charset="0"/>
                <a:cs typeface="Arial"/>
              </a:rPr>
              <a:t>0</a:t>
            </a:r>
            <a:r>
              <a:rPr sz="2600" spc="-15" dirty="0">
                <a:latin typeface="Roboto" panose="02000000000000000000" pitchFamily="2" charset="0"/>
                <a:ea typeface="Roboto" panose="02000000000000000000" pitchFamily="2" charset="0"/>
                <a:cs typeface="Arial"/>
              </a:rPr>
              <a:t>9</a:t>
            </a:r>
            <a:r>
              <a:rPr sz="2600" spc="-220" dirty="0">
                <a:latin typeface="Roboto" panose="02000000000000000000" pitchFamily="2" charset="0"/>
                <a:ea typeface="Roboto" panose="02000000000000000000" pitchFamily="2" charset="0"/>
                <a:cs typeface="Arial"/>
              </a:rPr>
              <a:t>,</a:t>
            </a:r>
            <a:r>
              <a:rPr sz="2600" dirty="0">
                <a:latin typeface="Roboto" panose="02000000000000000000" pitchFamily="2" charset="0"/>
                <a:ea typeface="Roboto" panose="02000000000000000000" pitchFamily="2" charset="0"/>
                <a:cs typeface="Arial"/>
              </a:rPr>
              <a:t> </a:t>
            </a:r>
            <a:r>
              <a:rPr sz="2600" spc="-1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a</a:t>
            </a:r>
            <a:r>
              <a:rPr sz="2600" spc="-10" dirty="0">
                <a:latin typeface="Roboto" panose="02000000000000000000" pitchFamily="2" charset="0"/>
                <a:ea typeface="Roboto" panose="02000000000000000000" pitchFamily="2" charset="0"/>
                <a:cs typeface="Arial"/>
              </a:rPr>
              <a:t>n</a:t>
            </a:r>
            <a:r>
              <a:rPr sz="2600" spc="10" dirty="0">
                <a:latin typeface="Roboto" panose="02000000000000000000" pitchFamily="2" charset="0"/>
                <a:ea typeface="Roboto" panose="02000000000000000000" pitchFamily="2" charset="0"/>
                <a:cs typeface="Arial"/>
              </a:rPr>
              <a:t>d</a:t>
            </a:r>
            <a:r>
              <a:rPr sz="2600" dirty="0">
                <a:latin typeface="Roboto" panose="02000000000000000000" pitchFamily="2" charset="0"/>
                <a:ea typeface="Roboto" panose="02000000000000000000" pitchFamily="2" charset="0"/>
                <a:cs typeface="Arial"/>
              </a:rPr>
              <a:t> </a:t>
            </a:r>
            <a:r>
              <a:rPr sz="2600" spc="10" dirty="0">
                <a:latin typeface="Roboto" panose="02000000000000000000" pitchFamily="2" charset="0"/>
                <a:ea typeface="Roboto" panose="02000000000000000000" pitchFamily="2" charset="0"/>
                <a:cs typeface="Arial"/>
              </a:rPr>
              <a:t> </a:t>
            </a:r>
            <a:r>
              <a:rPr sz="2600" spc="-45" dirty="0">
                <a:latin typeface="Roboto" panose="02000000000000000000" pitchFamily="2" charset="0"/>
                <a:ea typeface="Roboto" panose="02000000000000000000" pitchFamily="2" charset="0"/>
                <a:cs typeface="Arial"/>
              </a:rPr>
              <a:t>Ty</a:t>
            </a:r>
            <a:r>
              <a:rPr sz="2600" spc="-65" dirty="0">
                <a:latin typeface="Roboto" panose="02000000000000000000" pitchFamily="2" charset="0"/>
                <a:ea typeface="Roboto" panose="02000000000000000000" pitchFamily="2" charset="0"/>
                <a:cs typeface="Arial"/>
              </a:rPr>
              <a:t>p</a:t>
            </a:r>
            <a:r>
              <a:rPr sz="2600" spc="-20" dirty="0">
                <a:latin typeface="Roboto" panose="02000000000000000000" pitchFamily="2" charset="0"/>
                <a:ea typeface="Roboto" panose="02000000000000000000" pitchFamily="2" charset="0"/>
                <a:cs typeface="Arial"/>
              </a:rPr>
              <a:t>h</a:t>
            </a:r>
            <a:r>
              <a:rPr sz="2600" spc="5" dirty="0">
                <a:latin typeface="Roboto" panose="02000000000000000000" pitchFamily="2" charset="0"/>
                <a:ea typeface="Roboto" panose="02000000000000000000" pitchFamily="2" charset="0"/>
                <a:cs typeface="Arial"/>
              </a:rPr>
              <a:t>oo</a:t>
            </a:r>
            <a:r>
              <a:rPr sz="2600" spc="10"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 </a:t>
            </a:r>
            <a:r>
              <a:rPr sz="2600" spc="5" dirty="0">
                <a:latin typeface="Roboto" panose="02000000000000000000" pitchFamily="2" charset="0"/>
                <a:ea typeface="Roboto" panose="02000000000000000000" pitchFamily="2" charset="0"/>
                <a:cs typeface="Arial"/>
              </a:rPr>
              <a:t> </a:t>
            </a:r>
            <a:r>
              <a:rPr sz="2600" spc="-55" dirty="0">
                <a:latin typeface="Roboto" panose="02000000000000000000" pitchFamily="2" charset="0"/>
                <a:ea typeface="Roboto" panose="02000000000000000000" pitchFamily="2" charset="0"/>
                <a:cs typeface="Arial"/>
              </a:rPr>
              <a:t>H</a:t>
            </a:r>
            <a:r>
              <a:rPr sz="2600" dirty="0">
                <a:latin typeface="Roboto" panose="02000000000000000000" pitchFamily="2" charset="0"/>
                <a:ea typeface="Roboto" panose="02000000000000000000" pitchFamily="2" charset="0"/>
                <a:cs typeface="Arial"/>
              </a:rPr>
              <a:t>a</a:t>
            </a:r>
            <a:r>
              <a:rPr sz="2600" spc="10" dirty="0">
                <a:latin typeface="Roboto" panose="02000000000000000000" pitchFamily="2" charset="0"/>
                <a:ea typeface="Roboto" panose="02000000000000000000" pitchFamily="2" charset="0"/>
                <a:cs typeface="Arial"/>
              </a:rPr>
              <a:t>i</a:t>
            </a:r>
            <a:r>
              <a:rPr sz="2600" spc="15" dirty="0">
                <a:latin typeface="Roboto" panose="02000000000000000000" pitchFamily="2" charset="0"/>
                <a:ea typeface="Roboto" panose="02000000000000000000" pitchFamily="2" charset="0"/>
                <a:cs typeface="Arial"/>
              </a:rPr>
              <a:t>ma</a:t>
            </a:r>
            <a:r>
              <a:rPr sz="2600" dirty="0">
                <a:latin typeface="Roboto" panose="02000000000000000000" pitchFamily="2" charset="0"/>
                <a:ea typeface="Roboto" panose="02000000000000000000" pitchFamily="2" charset="0"/>
                <a:cs typeface="Arial"/>
              </a:rPr>
              <a:t> </a:t>
            </a:r>
            <a:r>
              <a:rPr sz="2600" spc="-1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i</a:t>
            </a:r>
            <a:r>
              <a:rPr sz="2600" spc="10"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 </a:t>
            </a:r>
            <a:r>
              <a:rPr sz="2600" spc="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2</a:t>
            </a:r>
            <a:r>
              <a:rPr sz="2600" spc="15" dirty="0">
                <a:latin typeface="Roboto" panose="02000000000000000000" pitchFamily="2" charset="0"/>
                <a:ea typeface="Roboto" panose="02000000000000000000" pitchFamily="2" charset="0"/>
                <a:cs typeface="Arial"/>
              </a:rPr>
              <a:t>0</a:t>
            </a:r>
            <a:r>
              <a:rPr sz="2600" spc="-20" dirty="0">
                <a:latin typeface="Roboto" panose="02000000000000000000" pitchFamily="2" charset="0"/>
                <a:ea typeface="Roboto" panose="02000000000000000000" pitchFamily="2" charset="0"/>
                <a:cs typeface="Arial"/>
              </a:rPr>
              <a:t>1</a:t>
            </a:r>
            <a:r>
              <a:rPr sz="2600" dirty="0">
                <a:latin typeface="Roboto" panose="02000000000000000000" pitchFamily="2" charset="0"/>
                <a:ea typeface="Roboto" panose="02000000000000000000" pitchFamily="2" charset="0"/>
                <a:cs typeface="Arial"/>
              </a:rPr>
              <a:t>1 </a:t>
            </a:r>
            <a:r>
              <a:rPr sz="2600" spc="15" dirty="0">
                <a:latin typeface="Roboto" panose="02000000000000000000" pitchFamily="2" charset="0"/>
                <a:ea typeface="Roboto" panose="02000000000000000000" pitchFamily="2" charset="0"/>
                <a:cs typeface="Arial"/>
              </a:rPr>
              <a:t> </a:t>
            </a:r>
            <a:r>
              <a:rPr sz="2600" spc="55" dirty="0">
                <a:latin typeface="Roboto" panose="02000000000000000000" pitchFamily="2" charset="0"/>
                <a:ea typeface="Roboto" panose="02000000000000000000" pitchFamily="2" charset="0"/>
                <a:cs typeface="Arial"/>
              </a:rPr>
              <a:t>c</a:t>
            </a:r>
            <a:r>
              <a:rPr sz="2600" spc="-15" dirty="0">
                <a:latin typeface="Roboto" panose="02000000000000000000" pitchFamily="2" charset="0"/>
                <a:ea typeface="Roboto" panose="02000000000000000000" pitchFamily="2" charset="0"/>
                <a:cs typeface="Arial"/>
              </a:rPr>
              <a:t>aused</a:t>
            </a:r>
            <a:r>
              <a:rPr sz="2600" spc="-1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d</a:t>
            </a:r>
            <a:r>
              <a:rPr sz="2600" spc="25" dirty="0">
                <a:latin typeface="Roboto" panose="02000000000000000000" pitchFamily="2" charset="0"/>
                <a:ea typeface="Roboto" panose="02000000000000000000" pitchFamily="2" charset="0"/>
                <a:cs typeface="Arial"/>
              </a:rPr>
              <a:t>am</a:t>
            </a:r>
            <a:r>
              <a:rPr sz="2600" spc="-15" dirty="0">
                <a:latin typeface="Roboto" panose="02000000000000000000" pitchFamily="2" charset="0"/>
                <a:ea typeface="Roboto" panose="02000000000000000000" pitchFamily="2" charset="0"/>
                <a:cs typeface="Arial"/>
              </a:rPr>
              <a:t>a</a:t>
            </a:r>
            <a:r>
              <a:rPr sz="2600" spc="-35" dirty="0">
                <a:latin typeface="Roboto" panose="02000000000000000000" pitchFamily="2" charset="0"/>
                <a:ea typeface="Roboto" panose="02000000000000000000" pitchFamily="2" charset="0"/>
                <a:cs typeface="Arial"/>
              </a:rPr>
              <a:t>g</a:t>
            </a:r>
            <a:r>
              <a:rPr sz="2600" spc="-75" dirty="0">
                <a:latin typeface="Roboto" panose="02000000000000000000" pitchFamily="2" charset="0"/>
                <a:ea typeface="Roboto" panose="02000000000000000000" pitchFamily="2" charset="0"/>
                <a:cs typeface="Arial"/>
              </a:rPr>
              <a:t>e</a:t>
            </a:r>
            <a:r>
              <a:rPr sz="2600" spc="270" dirty="0">
                <a:latin typeface="Roboto" panose="02000000000000000000" pitchFamily="2" charset="0"/>
                <a:ea typeface="Roboto" panose="02000000000000000000" pitchFamily="2" charset="0"/>
                <a:cs typeface="Arial"/>
              </a:rPr>
              <a:t> </a:t>
            </a:r>
            <a:r>
              <a:rPr sz="2600" spc="-15" dirty="0">
                <a:latin typeface="Roboto" panose="02000000000000000000" pitchFamily="2" charset="0"/>
                <a:ea typeface="Roboto" panose="02000000000000000000" pitchFamily="2" charset="0"/>
                <a:cs typeface="Arial"/>
              </a:rPr>
              <a:t>and</a:t>
            </a:r>
            <a:r>
              <a:rPr sz="2600" spc="260" dirty="0">
                <a:latin typeface="Roboto" panose="02000000000000000000" pitchFamily="2" charset="0"/>
                <a:ea typeface="Roboto" panose="02000000000000000000" pitchFamily="2" charset="0"/>
                <a:cs typeface="Arial"/>
              </a:rPr>
              <a:t> </a:t>
            </a:r>
            <a:r>
              <a:rPr sz="2600" spc="65" dirty="0">
                <a:latin typeface="Roboto" panose="02000000000000000000" pitchFamily="2" charset="0"/>
                <a:ea typeface="Roboto" panose="02000000000000000000" pitchFamily="2" charset="0"/>
                <a:cs typeface="Arial"/>
              </a:rPr>
              <a:t>l</a:t>
            </a:r>
            <a:r>
              <a:rPr sz="2600" spc="20" dirty="0">
                <a:latin typeface="Roboto" panose="02000000000000000000" pitchFamily="2" charset="0"/>
                <a:ea typeface="Roboto" panose="02000000000000000000" pitchFamily="2" charset="0"/>
                <a:cs typeface="Arial"/>
              </a:rPr>
              <a:t>o</a:t>
            </a:r>
            <a:r>
              <a:rPr sz="2600" spc="10" dirty="0">
                <a:latin typeface="Roboto" panose="02000000000000000000" pitchFamily="2" charset="0"/>
                <a:ea typeface="Roboto" panose="02000000000000000000" pitchFamily="2" charset="0"/>
                <a:cs typeface="Arial"/>
              </a:rPr>
              <a:t>s</a:t>
            </a:r>
            <a:r>
              <a:rPr sz="2600" spc="-35" dirty="0">
                <a:latin typeface="Roboto" panose="02000000000000000000" pitchFamily="2" charset="0"/>
                <a:ea typeface="Roboto" panose="02000000000000000000" pitchFamily="2" charset="0"/>
                <a:cs typeface="Arial"/>
              </a:rPr>
              <a:t>s</a:t>
            </a:r>
            <a:r>
              <a:rPr sz="2600" spc="-45" dirty="0">
                <a:latin typeface="Roboto" panose="02000000000000000000" pitchFamily="2" charset="0"/>
                <a:ea typeface="Roboto" panose="02000000000000000000" pitchFamily="2" charset="0"/>
                <a:cs typeface="Arial"/>
              </a:rPr>
              <a:t>e</a:t>
            </a:r>
            <a:r>
              <a:rPr sz="2600" spc="35" dirty="0">
                <a:latin typeface="Roboto" panose="02000000000000000000" pitchFamily="2" charset="0"/>
                <a:ea typeface="Roboto" panose="02000000000000000000" pitchFamily="2" charset="0"/>
                <a:cs typeface="Arial"/>
              </a:rPr>
              <a:t>s</a:t>
            </a:r>
            <a:r>
              <a:rPr sz="2600" spc="245" dirty="0">
                <a:latin typeface="Roboto" panose="02000000000000000000" pitchFamily="2" charset="0"/>
                <a:ea typeface="Roboto" panose="02000000000000000000" pitchFamily="2" charset="0"/>
                <a:cs typeface="Arial"/>
              </a:rPr>
              <a:t> </a:t>
            </a:r>
            <a:r>
              <a:rPr sz="2600" spc="80" dirty="0">
                <a:latin typeface="Roboto" panose="02000000000000000000" pitchFamily="2" charset="0"/>
                <a:ea typeface="Roboto" panose="02000000000000000000" pitchFamily="2" charset="0"/>
                <a:cs typeface="Arial"/>
              </a:rPr>
              <a:t>w</a:t>
            </a:r>
            <a:r>
              <a:rPr sz="2600" spc="20" dirty="0">
                <a:latin typeface="Roboto" panose="02000000000000000000" pitchFamily="2" charset="0"/>
                <a:ea typeface="Roboto" panose="02000000000000000000" pitchFamily="2" charset="0"/>
                <a:cs typeface="Arial"/>
              </a:rPr>
              <a:t>o</a:t>
            </a:r>
            <a:r>
              <a:rPr sz="2600" spc="-5" dirty="0">
                <a:latin typeface="Roboto" panose="02000000000000000000" pitchFamily="2" charset="0"/>
                <a:ea typeface="Roboto" panose="02000000000000000000" pitchFamily="2" charset="0"/>
                <a:cs typeface="Arial"/>
              </a:rPr>
              <a:t>r</a:t>
            </a:r>
            <a:r>
              <a:rPr sz="2600" spc="125" dirty="0">
                <a:latin typeface="Roboto" panose="02000000000000000000" pitchFamily="2" charset="0"/>
                <a:ea typeface="Roboto" panose="02000000000000000000" pitchFamily="2" charset="0"/>
                <a:cs typeface="Arial"/>
              </a:rPr>
              <a:t>t</a:t>
            </a:r>
            <a:r>
              <a:rPr sz="2600" spc="-30" dirty="0">
                <a:latin typeface="Roboto" panose="02000000000000000000" pitchFamily="2" charset="0"/>
                <a:ea typeface="Roboto" panose="02000000000000000000" pitchFamily="2" charset="0"/>
                <a:cs typeface="Arial"/>
              </a:rPr>
              <a:t>h</a:t>
            </a:r>
            <a:r>
              <a:rPr sz="2600" spc="30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5</a:t>
            </a:r>
            <a:r>
              <a:rPr sz="2600" dirty="0">
                <a:latin typeface="Roboto" panose="02000000000000000000" pitchFamily="2" charset="0"/>
                <a:ea typeface="Roboto" panose="02000000000000000000" pitchFamily="2" charset="0"/>
                <a:cs typeface="Arial"/>
              </a:rPr>
              <a:t>8</a:t>
            </a:r>
            <a:r>
              <a:rPr sz="2600" spc="265" dirty="0">
                <a:latin typeface="Roboto" panose="02000000000000000000" pitchFamily="2" charset="0"/>
                <a:ea typeface="Roboto" panose="02000000000000000000" pitchFamily="2" charset="0"/>
                <a:cs typeface="Arial"/>
              </a:rPr>
              <a:t> </a:t>
            </a:r>
            <a:r>
              <a:rPr sz="2600" spc="105" dirty="0">
                <a:latin typeface="Roboto" panose="02000000000000000000" pitchFamily="2" charset="0"/>
                <a:ea typeface="Roboto" panose="02000000000000000000" pitchFamily="2" charset="0"/>
                <a:cs typeface="Arial"/>
              </a:rPr>
              <a:t>m</a:t>
            </a:r>
            <a:r>
              <a:rPr sz="2600" spc="30" dirty="0">
                <a:latin typeface="Roboto" panose="02000000000000000000" pitchFamily="2" charset="0"/>
                <a:ea typeface="Roboto" panose="02000000000000000000" pitchFamily="2" charset="0"/>
                <a:cs typeface="Arial"/>
              </a:rPr>
              <a:t>i</a:t>
            </a:r>
            <a:r>
              <a:rPr sz="2600" spc="65" dirty="0">
                <a:latin typeface="Roboto" panose="02000000000000000000" pitchFamily="2" charset="0"/>
                <a:ea typeface="Roboto" panose="02000000000000000000" pitchFamily="2" charset="0"/>
                <a:cs typeface="Arial"/>
              </a:rPr>
              <a:t>lli</a:t>
            </a:r>
            <a:r>
              <a:rPr sz="2600" spc="-5" dirty="0">
                <a:latin typeface="Roboto" panose="02000000000000000000" pitchFamily="2" charset="0"/>
                <a:ea typeface="Roboto" panose="02000000000000000000" pitchFamily="2" charset="0"/>
                <a:cs typeface="Arial"/>
              </a:rPr>
              <a:t>o</a:t>
            </a:r>
            <a:r>
              <a:rPr sz="2600" dirty="0">
                <a:latin typeface="Roboto" panose="02000000000000000000" pitchFamily="2" charset="0"/>
                <a:ea typeface="Roboto" panose="02000000000000000000" pitchFamily="2" charset="0"/>
                <a:cs typeface="Arial"/>
              </a:rPr>
              <a:t>n</a:t>
            </a:r>
            <a:r>
              <a:rPr sz="2600" spc="26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d</a:t>
            </a:r>
            <a:r>
              <a:rPr sz="2600" spc="50" dirty="0">
                <a:latin typeface="Roboto" panose="02000000000000000000" pitchFamily="2" charset="0"/>
                <a:ea typeface="Roboto" panose="02000000000000000000" pitchFamily="2" charset="0"/>
                <a:cs typeface="Arial"/>
              </a:rPr>
              <a:t>o</a:t>
            </a:r>
            <a:r>
              <a:rPr sz="2600" spc="30" dirty="0">
                <a:latin typeface="Roboto" panose="02000000000000000000" pitchFamily="2" charset="0"/>
                <a:ea typeface="Roboto" panose="02000000000000000000" pitchFamily="2" charset="0"/>
                <a:cs typeface="Arial"/>
              </a:rPr>
              <a:t>l</a:t>
            </a:r>
            <a:r>
              <a:rPr sz="2600" spc="65" dirty="0">
                <a:latin typeface="Roboto" panose="02000000000000000000" pitchFamily="2" charset="0"/>
                <a:ea typeface="Roboto" panose="02000000000000000000" pitchFamily="2" charset="0"/>
                <a:cs typeface="Arial"/>
              </a:rPr>
              <a:t>l</a:t>
            </a:r>
            <a:r>
              <a:rPr sz="2600" spc="-15" dirty="0">
                <a:latin typeface="Roboto" panose="02000000000000000000" pitchFamily="2" charset="0"/>
                <a:ea typeface="Roboto" panose="02000000000000000000" pitchFamily="2" charset="0"/>
                <a:cs typeface="Arial"/>
              </a:rPr>
              <a:t>a</a:t>
            </a:r>
            <a:r>
              <a:rPr sz="2600" spc="-35" dirty="0">
                <a:latin typeface="Roboto" panose="02000000000000000000" pitchFamily="2" charset="0"/>
                <a:ea typeface="Roboto" panose="02000000000000000000" pitchFamily="2" charset="0"/>
                <a:cs typeface="Arial"/>
              </a:rPr>
              <a:t>r</a:t>
            </a:r>
            <a:r>
              <a:rPr sz="2600" spc="35" dirty="0">
                <a:latin typeface="Roboto" panose="02000000000000000000" pitchFamily="2" charset="0"/>
                <a:ea typeface="Roboto" panose="02000000000000000000" pitchFamily="2" charset="0"/>
                <a:cs typeface="Arial"/>
              </a:rPr>
              <a:t>s</a:t>
            </a:r>
            <a:r>
              <a:rPr sz="2600" spc="245" dirty="0">
                <a:latin typeface="Roboto" panose="02000000000000000000" pitchFamily="2" charset="0"/>
                <a:ea typeface="Roboto" panose="02000000000000000000" pitchFamily="2" charset="0"/>
                <a:cs typeface="Arial"/>
              </a:rPr>
              <a:t> </a:t>
            </a:r>
            <a:r>
              <a:rPr sz="2600" spc="-15" dirty="0">
                <a:latin typeface="Roboto" panose="02000000000000000000" pitchFamily="2" charset="0"/>
                <a:ea typeface="Roboto" panose="02000000000000000000" pitchFamily="2" charset="0"/>
                <a:cs typeface="Arial"/>
              </a:rPr>
              <a:t>and</a:t>
            </a:r>
            <a:r>
              <a:rPr sz="2600" spc="26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1</a:t>
            </a:r>
            <a:r>
              <a:rPr sz="2600" spc="15" dirty="0">
                <a:latin typeface="Roboto" panose="02000000000000000000" pitchFamily="2" charset="0"/>
                <a:ea typeface="Roboto" panose="02000000000000000000" pitchFamily="2" charset="0"/>
                <a:cs typeface="Arial"/>
              </a:rPr>
              <a:t>5</a:t>
            </a:r>
            <a:r>
              <a:rPr sz="2600" dirty="0">
                <a:latin typeface="Roboto" panose="02000000000000000000" pitchFamily="2" charset="0"/>
                <a:ea typeface="Roboto" panose="02000000000000000000" pitchFamily="2" charset="0"/>
                <a:cs typeface="Arial"/>
              </a:rPr>
              <a:t>9</a:t>
            </a:r>
            <a:r>
              <a:rPr sz="2600" spc="229" dirty="0">
                <a:latin typeface="Roboto" panose="02000000000000000000" pitchFamily="2" charset="0"/>
                <a:ea typeface="Roboto" panose="02000000000000000000" pitchFamily="2" charset="0"/>
                <a:cs typeface="Arial"/>
              </a:rPr>
              <a:t> </a:t>
            </a:r>
            <a:r>
              <a:rPr sz="2600" spc="105" dirty="0">
                <a:latin typeface="Roboto" panose="02000000000000000000" pitchFamily="2" charset="0"/>
                <a:ea typeface="Roboto" panose="02000000000000000000" pitchFamily="2" charset="0"/>
                <a:cs typeface="Arial"/>
              </a:rPr>
              <a:t>m</a:t>
            </a:r>
            <a:r>
              <a:rPr sz="2600" spc="35" dirty="0">
                <a:latin typeface="Roboto" panose="02000000000000000000" pitchFamily="2" charset="0"/>
                <a:ea typeface="Roboto" panose="02000000000000000000" pitchFamily="2" charset="0"/>
                <a:cs typeface="Arial"/>
              </a:rPr>
              <a:t>i</a:t>
            </a:r>
            <a:r>
              <a:rPr sz="2600" spc="65" dirty="0">
                <a:latin typeface="Roboto" panose="02000000000000000000" pitchFamily="2" charset="0"/>
                <a:ea typeface="Roboto" panose="02000000000000000000" pitchFamily="2" charset="0"/>
                <a:cs typeface="Arial"/>
              </a:rPr>
              <a:t>lli</a:t>
            </a:r>
            <a:r>
              <a:rPr sz="2600" spc="-5" dirty="0">
                <a:latin typeface="Roboto" panose="02000000000000000000" pitchFamily="2" charset="0"/>
                <a:ea typeface="Roboto" panose="02000000000000000000" pitchFamily="2" charset="0"/>
                <a:cs typeface="Arial"/>
              </a:rPr>
              <a:t>o</a:t>
            </a:r>
            <a:r>
              <a:rPr sz="2600" dirty="0">
                <a:latin typeface="Roboto" panose="02000000000000000000" pitchFamily="2" charset="0"/>
                <a:ea typeface="Roboto" panose="02000000000000000000" pitchFamily="2" charset="0"/>
                <a:cs typeface="Arial"/>
              </a:rPr>
              <a:t>n</a:t>
            </a:r>
            <a:r>
              <a:rPr sz="2600" spc="26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d</a:t>
            </a:r>
            <a:r>
              <a:rPr sz="2600" spc="50" dirty="0">
                <a:latin typeface="Roboto" panose="02000000000000000000" pitchFamily="2" charset="0"/>
                <a:ea typeface="Roboto" panose="02000000000000000000" pitchFamily="2" charset="0"/>
                <a:cs typeface="Arial"/>
              </a:rPr>
              <a:t>o</a:t>
            </a:r>
            <a:r>
              <a:rPr sz="2600" spc="25" dirty="0">
                <a:latin typeface="Roboto" panose="02000000000000000000" pitchFamily="2" charset="0"/>
                <a:ea typeface="Roboto" panose="02000000000000000000" pitchFamily="2" charset="0"/>
                <a:cs typeface="Arial"/>
              </a:rPr>
              <a:t>l</a:t>
            </a:r>
            <a:r>
              <a:rPr sz="2600" spc="65" dirty="0">
                <a:latin typeface="Roboto" panose="02000000000000000000" pitchFamily="2" charset="0"/>
                <a:ea typeface="Roboto" panose="02000000000000000000" pitchFamily="2" charset="0"/>
                <a:cs typeface="Arial"/>
              </a:rPr>
              <a:t>l</a:t>
            </a:r>
            <a:r>
              <a:rPr sz="2600" spc="-15" dirty="0">
                <a:latin typeface="Roboto" panose="02000000000000000000" pitchFamily="2" charset="0"/>
                <a:ea typeface="Roboto" panose="02000000000000000000" pitchFamily="2" charset="0"/>
                <a:cs typeface="Arial"/>
              </a:rPr>
              <a:t>a</a:t>
            </a:r>
            <a:r>
              <a:rPr sz="2600" spc="-35" dirty="0">
                <a:latin typeface="Roboto" panose="02000000000000000000" pitchFamily="2" charset="0"/>
                <a:ea typeface="Roboto" panose="02000000000000000000" pitchFamily="2" charset="0"/>
                <a:cs typeface="Arial"/>
              </a:rPr>
              <a:t>r</a:t>
            </a:r>
            <a:r>
              <a:rPr sz="2600" spc="-100" dirty="0">
                <a:latin typeface="Roboto" panose="02000000000000000000" pitchFamily="2" charset="0"/>
                <a:ea typeface="Roboto" panose="02000000000000000000" pitchFamily="2" charset="0"/>
                <a:cs typeface="Arial"/>
              </a:rPr>
              <a:t>s,</a:t>
            </a:r>
            <a:r>
              <a:rPr sz="2600" spc="-70" dirty="0">
                <a:latin typeface="Roboto" panose="02000000000000000000" pitchFamily="2" charset="0"/>
                <a:ea typeface="Roboto" panose="02000000000000000000" pitchFamily="2" charset="0"/>
                <a:cs typeface="Arial"/>
              </a:rPr>
              <a:t> </a:t>
            </a:r>
            <a:r>
              <a:rPr sz="2600" spc="-10" dirty="0">
                <a:latin typeface="Roboto" panose="02000000000000000000" pitchFamily="2" charset="0"/>
                <a:ea typeface="Roboto" panose="02000000000000000000" pitchFamily="2" charset="0"/>
                <a:cs typeface="Arial"/>
              </a:rPr>
              <a:t>r</a:t>
            </a:r>
            <a:r>
              <a:rPr sz="2600" spc="-35" dirty="0">
                <a:latin typeface="Roboto" panose="02000000000000000000" pitchFamily="2" charset="0"/>
                <a:ea typeface="Roboto" panose="02000000000000000000" pitchFamily="2" charset="0"/>
                <a:cs typeface="Arial"/>
              </a:rPr>
              <a:t>e</a:t>
            </a:r>
            <a:r>
              <a:rPr sz="2600" spc="-40" dirty="0">
                <a:latin typeface="Roboto" panose="02000000000000000000" pitchFamily="2" charset="0"/>
                <a:ea typeface="Roboto" panose="02000000000000000000" pitchFamily="2" charset="0"/>
                <a:cs typeface="Arial"/>
              </a:rPr>
              <a:t>s</a:t>
            </a:r>
            <a:r>
              <a:rPr sz="2600" spc="-15" dirty="0">
                <a:latin typeface="Roboto" panose="02000000000000000000" pitchFamily="2" charset="0"/>
                <a:ea typeface="Roboto" panose="02000000000000000000" pitchFamily="2" charset="0"/>
                <a:cs typeface="Arial"/>
              </a:rPr>
              <a:t>p</a:t>
            </a:r>
            <a:r>
              <a:rPr sz="2600" spc="-20" dirty="0">
                <a:latin typeface="Roboto" panose="02000000000000000000" pitchFamily="2" charset="0"/>
                <a:ea typeface="Roboto" panose="02000000000000000000" pitchFamily="2" charset="0"/>
                <a:cs typeface="Arial"/>
              </a:rPr>
              <a:t>e</a:t>
            </a:r>
            <a:r>
              <a:rPr sz="2600" spc="-15" dirty="0">
                <a:latin typeface="Roboto" panose="02000000000000000000" pitchFamily="2" charset="0"/>
                <a:ea typeface="Roboto" panose="02000000000000000000" pitchFamily="2" charset="0"/>
                <a:cs typeface="Arial"/>
              </a:rPr>
              <a:t>c</a:t>
            </a:r>
            <a:r>
              <a:rPr sz="2600" spc="130" dirty="0">
                <a:latin typeface="Roboto" panose="02000000000000000000" pitchFamily="2" charset="0"/>
                <a:ea typeface="Roboto" panose="02000000000000000000" pitchFamily="2" charset="0"/>
                <a:cs typeface="Arial"/>
              </a:rPr>
              <a:t>t</a:t>
            </a:r>
            <a:r>
              <a:rPr sz="2600" spc="65" dirty="0">
                <a:latin typeface="Roboto" panose="02000000000000000000" pitchFamily="2" charset="0"/>
                <a:ea typeface="Roboto" panose="02000000000000000000" pitchFamily="2" charset="0"/>
                <a:cs typeface="Arial"/>
              </a:rPr>
              <a:t>i</a:t>
            </a:r>
            <a:r>
              <a:rPr sz="2600" spc="-35" dirty="0">
                <a:latin typeface="Roboto" panose="02000000000000000000" pitchFamily="2" charset="0"/>
                <a:ea typeface="Roboto" panose="02000000000000000000" pitchFamily="2" charset="0"/>
                <a:cs typeface="Arial"/>
              </a:rPr>
              <a:t>ve</a:t>
            </a:r>
            <a:r>
              <a:rPr sz="2600" dirty="0">
                <a:latin typeface="Roboto" panose="02000000000000000000" pitchFamily="2" charset="0"/>
                <a:ea typeface="Roboto" panose="02000000000000000000" pitchFamily="2" charset="0"/>
                <a:cs typeface="Arial"/>
              </a:rPr>
              <a:t>l</a:t>
            </a:r>
            <a:r>
              <a:rPr sz="2600" spc="-95" dirty="0">
                <a:latin typeface="Roboto" panose="02000000000000000000" pitchFamily="2" charset="0"/>
                <a:ea typeface="Roboto" panose="02000000000000000000" pitchFamily="2" charset="0"/>
                <a:cs typeface="Arial"/>
              </a:rPr>
              <a:t>y</a:t>
            </a:r>
            <a:r>
              <a:rPr sz="2600" spc="-45" dirty="0">
                <a:latin typeface="Roboto" panose="02000000000000000000" pitchFamily="2" charset="0"/>
                <a:ea typeface="Roboto" panose="02000000000000000000" pitchFamily="2" charset="0"/>
                <a:cs typeface="Arial"/>
              </a:rPr>
              <a:t>.</a:t>
            </a:r>
            <a:endParaRPr sz="2600" dirty="0">
              <a:latin typeface="Roboto" panose="02000000000000000000" pitchFamily="2" charset="0"/>
              <a:ea typeface="Roboto" panose="02000000000000000000" pitchFamily="2" charset="0"/>
              <a:cs typeface="Arial"/>
            </a:endParaRPr>
          </a:p>
          <a:p>
            <a:pPr marL="12700" marR="6350" algn="just">
              <a:lnSpc>
                <a:spcPct val="80100"/>
              </a:lnSpc>
              <a:spcBef>
                <a:spcPts val="20"/>
              </a:spcBef>
              <a:buFont typeface="MS Gothic"/>
              <a:buChar char="▪"/>
              <a:tabLst>
                <a:tab pos="246379" algn="l"/>
              </a:tabLst>
            </a:pPr>
            <a:r>
              <a:rPr sz="2600" dirty="0">
                <a:latin typeface="Roboto" panose="02000000000000000000" pitchFamily="2" charset="0"/>
                <a:ea typeface="Roboto" panose="02000000000000000000" pitchFamily="2" charset="0"/>
                <a:cs typeface="Arial"/>
              </a:rPr>
              <a:t>I</a:t>
            </a:r>
            <a:r>
              <a:rPr sz="2600" spc="-30"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 </a:t>
            </a:r>
            <a:r>
              <a:rPr sz="2600" spc="-285" dirty="0">
                <a:latin typeface="Roboto" panose="02000000000000000000" pitchFamily="2" charset="0"/>
                <a:ea typeface="Roboto" panose="02000000000000000000" pitchFamily="2" charset="0"/>
                <a:cs typeface="Arial"/>
              </a:rPr>
              <a:t> </a:t>
            </a:r>
            <a:r>
              <a:rPr sz="2600" spc="-15" dirty="0">
                <a:latin typeface="Roboto" panose="02000000000000000000" pitchFamily="2" charset="0"/>
                <a:ea typeface="Roboto" panose="02000000000000000000" pitchFamily="2" charset="0"/>
                <a:cs typeface="Arial"/>
              </a:rPr>
              <a:t>a</a:t>
            </a:r>
            <a:r>
              <a:rPr sz="2600" spc="-10" dirty="0">
                <a:latin typeface="Roboto" panose="02000000000000000000" pitchFamily="2" charset="0"/>
                <a:ea typeface="Roboto" panose="02000000000000000000" pitchFamily="2" charset="0"/>
                <a:cs typeface="Arial"/>
              </a:rPr>
              <a:t>d</a:t>
            </a:r>
            <a:r>
              <a:rPr sz="2600" spc="20" dirty="0">
                <a:latin typeface="Roboto" panose="02000000000000000000" pitchFamily="2" charset="0"/>
                <a:ea typeface="Roboto" panose="02000000000000000000" pitchFamily="2" charset="0"/>
                <a:cs typeface="Arial"/>
              </a:rPr>
              <a:t>d</a:t>
            </a:r>
            <a:r>
              <a:rPr sz="2600" spc="65" dirty="0">
                <a:latin typeface="Roboto" panose="02000000000000000000" pitchFamily="2" charset="0"/>
                <a:ea typeface="Roboto" panose="02000000000000000000" pitchFamily="2" charset="0"/>
                <a:cs typeface="Arial"/>
              </a:rPr>
              <a:t>i</a:t>
            </a:r>
            <a:r>
              <a:rPr sz="2600" spc="95" dirty="0">
                <a:latin typeface="Roboto" panose="02000000000000000000" pitchFamily="2" charset="0"/>
                <a:ea typeface="Roboto" panose="02000000000000000000" pitchFamily="2" charset="0"/>
                <a:cs typeface="Arial"/>
              </a:rPr>
              <a:t>t</a:t>
            </a:r>
            <a:r>
              <a:rPr sz="2600" spc="65" dirty="0">
                <a:latin typeface="Roboto" panose="02000000000000000000" pitchFamily="2" charset="0"/>
                <a:ea typeface="Roboto" panose="02000000000000000000" pitchFamily="2" charset="0"/>
                <a:cs typeface="Arial"/>
              </a:rPr>
              <a:t>i</a:t>
            </a:r>
            <a:r>
              <a:rPr sz="2600" spc="-5" dirty="0">
                <a:latin typeface="Roboto" panose="02000000000000000000" pitchFamily="2" charset="0"/>
                <a:ea typeface="Roboto" panose="02000000000000000000" pitchFamily="2" charset="0"/>
                <a:cs typeface="Arial"/>
              </a:rPr>
              <a:t>o</a:t>
            </a:r>
            <a:r>
              <a:rPr sz="2600" dirty="0">
                <a:latin typeface="Roboto" panose="02000000000000000000" pitchFamily="2" charset="0"/>
                <a:ea typeface="Roboto" panose="02000000000000000000" pitchFamily="2" charset="0"/>
                <a:cs typeface="Arial"/>
              </a:rPr>
              <a:t>n</a:t>
            </a:r>
            <a:r>
              <a:rPr sz="2600" spc="-220" dirty="0">
                <a:latin typeface="Roboto" panose="02000000000000000000" pitchFamily="2" charset="0"/>
                <a:ea typeface="Roboto" panose="02000000000000000000" pitchFamily="2" charset="0"/>
                <a:cs typeface="Arial"/>
              </a:rPr>
              <a:t>,</a:t>
            </a:r>
            <a:r>
              <a:rPr sz="2600" dirty="0">
                <a:latin typeface="Roboto" panose="02000000000000000000" pitchFamily="2" charset="0"/>
                <a:ea typeface="Roboto" panose="02000000000000000000" pitchFamily="2" charset="0"/>
                <a:cs typeface="Arial"/>
              </a:rPr>
              <a:t> </a:t>
            </a:r>
            <a:r>
              <a:rPr sz="2600" spc="-28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i</a:t>
            </a:r>
            <a:r>
              <a:rPr sz="2600" spc="10"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 </a:t>
            </a:r>
            <a:r>
              <a:rPr sz="2600" spc="-28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20</a:t>
            </a:r>
            <a:r>
              <a:rPr sz="2600" spc="15" dirty="0">
                <a:latin typeface="Roboto" panose="02000000000000000000" pitchFamily="2" charset="0"/>
                <a:ea typeface="Roboto" panose="02000000000000000000" pitchFamily="2" charset="0"/>
                <a:cs typeface="Arial"/>
              </a:rPr>
              <a:t>1</a:t>
            </a:r>
            <a:r>
              <a:rPr sz="2600" spc="-20" dirty="0">
                <a:latin typeface="Roboto" panose="02000000000000000000" pitchFamily="2" charset="0"/>
                <a:ea typeface="Roboto" panose="02000000000000000000" pitchFamily="2" charset="0"/>
                <a:cs typeface="Arial"/>
              </a:rPr>
              <a:t>3</a:t>
            </a:r>
            <a:r>
              <a:rPr sz="2600" spc="-220" dirty="0">
                <a:latin typeface="Roboto" panose="02000000000000000000" pitchFamily="2" charset="0"/>
                <a:ea typeface="Roboto" panose="02000000000000000000" pitchFamily="2" charset="0"/>
                <a:cs typeface="Arial"/>
              </a:rPr>
              <a:t>,</a:t>
            </a:r>
            <a:r>
              <a:rPr sz="2600" dirty="0">
                <a:latin typeface="Roboto" panose="02000000000000000000" pitchFamily="2" charset="0"/>
                <a:ea typeface="Roboto" panose="02000000000000000000" pitchFamily="2" charset="0"/>
                <a:cs typeface="Arial"/>
              </a:rPr>
              <a:t> </a:t>
            </a:r>
            <a:r>
              <a:rPr sz="2600" spc="-300"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t</a:t>
            </a:r>
            <a:r>
              <a:rPr sz="2600" spc="-20" dirty="0">
                <a:latin typeface="Roboto" panose="02000000000000000000" pitchFamily="2" charset="0"/>
                <a:ea typeface="Roboto" panose="02000000000000000000" pitchFamily="2" charset="0"/>
                <a:cs typeface="Arial"/>
              </a:rPr>
              <a:t>h</a:t>
            </a:r>
            <a:r>
              <a:rPr sz="2600" spc="-50" dirty="0">
                <a:latin typeface="Roboto" panose="02000000000000000000" pitchFamily="2" charset="0"/>
                <a:ea typeface="Roboto" panose="02000000000000000000" pitchFamily="2" charset="0"/>
                <a:cs typeface="Arial"/>
              </a:rPr>
              <a:t>e</a:t>
            </a:r>
            <a:r>
              <a:rPr sz="2600" spc="-20" dirty="0">
                <a:latin typeface="Roboto" panose="02000000000000000000" pitchFamily="2" charset="0"/>
                <a:ea typeface="Roboto" panose="02000000000000000000" pitchFamily="2" charset="0"/>
                <a:cs typeface="Arial"/>
              </a:rPr>
              <a:t>r</a:t>
            </a:r>
            <a:r>
              <a:rPr sz="2600" spc="-75" dirty="0">
                <a:latin typeface="Roboto" panose="02000000000000000000" pitchFamily="2" charset="0"/>
                <a:ea typeface="Roboto" panose="02000000000000000000" pitchFamily="2" charset="0"/>
                <a:cs typeface="Arial"/>
              </a:rPr>
              <a:t>e</a:t>
            </a:r>
            <a:r>
              <a:rPr sz="2600" dirty="0">
                <a:latin typeface="Roboto" panose="02000000000000000000" pitchFamily="2" charset="0"/>
                <a:ea typeface="Roboto" panose="02000000000000000000" pitchFamily="2" charset="0"/>
                <a:cs typeface="Arial"/>
              </a:rPr>
              <a:t> </a:t>
            </a:r>
            <a:r>
              <a:rPr sz="2600" spc="-290" dirty="0">
                <a:latin typeface="Roboto" panose="02000000000000000000" pitchFamily="2" charset="0"/>
                <a:ea typeface="Roboto" panose="02000000000000000000" pitchFamily="2" charset="0"/>
                <a:cs typeface="Arial"/>
              </a:rPr>
              <a:t> </a:t>
            </a:r>
            <a:r>
              <a:rPr sz="2600" spc="-25" dirty="0">
                <a:latin typeface="Roboto" panose="02000000000000000000" pitchFamily="2" charset="0"/>
                <a:ea typeface="Roboto" panose="02000000000000000000" pitchFamily="2" charset="0"/>
                <a:cs typeface="Arial"/>
              </a:rPr>
              <a:t>w</a:t>
            </a:r>
            <a:r>
              <a:rPr sz="2600" spc="10" dirty="0">
                <a:latin typeface="Roboto" panose="02000000000000000000" pitchFamily="2" charset="0"/>
                <a:ea typeface="Roboto" panose="02000000000000000000" pitchFamily="2" charset="0"/>
                <a:cs typeface="Arial"/>
              </a:rPr>
              <a:t>e</a:t>
            </a:r>
            <a:r>
              <a:rPr sz="2600" spc="-15" dirty="0">
                <a:latin typeface="Roboto" panose="02000000000000000000" pitchFamily="2" charset="0"/>
                <a:ea typeface="Roboto" panose="02000000000000000000" pitchFamily="2" charset="0"/>
                <a:cs typeface="Arial"/>
              </a:rPr>
              <a:t>r</a:t>
            </a:r>
            <a:r>
              <a:rPr sz="2600" spc="-75" dirty="0">
                <a:latin typeface="Roboto" panose="02000000000000000000" pitchFamily="2" charset="0"/>
                <a:ea typeface="Roboto" panose="02000000000000000000" pitchFamily="2" charset="0"/>
                <a:cs typeface="Arial"/>
              </a:rPr>
              <a:t>e</a:t>
            </a:r>
            <a:r>
              <a:rPr sz="2600" dirty="0">
                <a:latin typeface="Roboto" panose="02000000000000000000" pitchFamily="2" charset="0"/>
                <a:ea typeface="Roboto" panose="02000000000000000000" pitchFamily="2" charset="0"/>
                <a:cs typeface="Arial"/>
              </a:rPr>
              <a:t> </a:t>
            </a:r>
            <a:r>
              <a:rPr sz="2600" spc="-300" dirty="0">
                <a:latin typeface="Roboto" panose="02000000000000000000" pitchFamily="2" charset="0"/>
                <a:ea typeface="Roboto" panose="02000000000000000000" pitchFamily="2" charset="0"/>
                <a:cs typeface="Arial"/>
              </a:rPr>
              <a:t> </a:t>
            </a:r>
            <a:r>
              <a:rPr sz="2600" spc="-35" dirty="0">
                <a:latin typeface="Roboto" panose="02000000000000000000" pitchFamily="2" charset="0"/>
                <a:ea typeface="Roboto" panose="02000000000000000000" pitchFamily="2" charset="0"/>
                <a:cs typeface="Arial"/>
              </a:rPr>
              <a:t>s</a:t>
            </a:r>
            <a:r>
              <a:rPr sz="2600" spc="-45" dirty="0">
                <a:latin typeface="Roboto" panose="02000000000000000000" pitchFamily="2" charset="0"/>
                <a:ea typeface="Roboto" panose="02000000000000000000" pitchFamily="2" charset="0"/>
                <a:cs typeface="Arial"/>
              </a:rPr>
              <a:t>e</a:t>
            </a:r>
            <a:r>
              <a:rPr sz="2600" spc="-50" dirty="0">
                <a:latin typeface="Roboto" panose="02000000000000000000" pitchFamily="2" charset="0"/>
                <a:ea typeface="Roboto" panose="02000000000000000000" pitchFamily="2" charset="0"/>
                <a:cs typeface="Arial"/>
              </a:rPr>
              <a:t>ve</a:t>
            </a:r>
            <a:r>
              <a:rPr sz="2600" spc="-15" dirty="0">
                <a:latin typeface="Roboto" panose="02000000000000000000" pitchFamily="2" charset="0"/>
                <a:ea typeface="Roboto" panose="02000000000000000000" pitchFamily="2" charset="0"/>
                <a:cs typeface="Arial"/>
              </a:rPr>
              <a:t>r</a:t>
            </a:r>
            <a:r>
              <a:rPr sz="2600" spc="-75" dirty="0">
                <a:latin typeface="Roboto" panose="02000000000000000000" pitchFamily="2" charset="0"/>
                <a:ea typeface="Roboto" panose="02000000000000000000" pitchFamily="2" charset="0"/>
                <a:cs typeface="Arial"/>
              </a:rPr>
              <a:t>e</a:t>
            </a:r>
            <a:r>
              <a:rPr sz="2600" dirty="0">
                <a:latin typeface="Roboto" panose="02000000000000000000" pitchFamily="2" charset="0"/>
                <a:ea typeface="Roboto" panose="02000000000000000000" pitchFamily="2" charset="0"/>
                <a:cs typeface="Arial"/>
              </a:rPr>
              <a:t> </a:t>
            </a:r>
            <a:r>
              <a:rPr sz="2600" spc="-295" dirty="0">
                <a:latin typeface="Roboto" panose="02000000000000000000" pitchFamily="2" charset="0"/>
                <a:ea typeface="Roboto" panose="02000000000000000000" pitchFamily="2" charset="0"/>
                <a:cs typeface="Arial"/>
              </a:rPr>
              <a:t> </a:t>
            </a:r>
            <a:r>
              <a:rPr sz="2600" spc="120" dirty="0">
                <a:latin typeface="Roboto" panose="02000000000000000000" pitchFamily="2" charset="0"/>
                <a:ea typeface="Roboto" panose="02000000000000000000" pitchFamily="2" charset="0"/>
                <a:cs typeface="Arial"/>
              </a:rPr>
              <a:t>f</a:t>
            </a:r>
            <a:r>
              <a:rPr sz="2600" spc="100" dirty="0">
                <a:latin typeface="Roboto" panose="02000000000000000000" pitchFamily="2" charset="0"/>
                <a:ea typeface="Roboto" panose="02000000000000000000" pitchFamily="2" charset="0"/>
                <a:cs typeface="Arial"/>
              </a:rPr>
              <a:t>l</a:t>
            </a:r>
            <a:r>
              <a:rPr sz="2600" spc="5" dirty="0">
                <a:latin typeface="Roboto" panose="02000000000000000000" pitchFamily="2" charset="0"/>
                <a:ea typeface="Roboto" panose="02000000000000000000" pitchFamily="2" charset="0"/>
                <a:cs typeface="Arial"/>
              </a:rPr>
              <a:t>oo</a:t>
            </a:r>
            <a:r>
              <a:rPr sz="2600" spc="15" dirty="0">
                <a:latin typeface="Roboto" panose="02000000000000000000" pitchFamily="2" charset="0"/>
                <a:ea typeface="Roboto" panose="02000000000000000000" pitchFamily="2" charset="0"/>
                <a:cs typeface="Arial"/>
              </a:rPr>
              <a:t>d</a:t>
            </a:r>
            <a:r>
              <a:rPr sz="2600" spc="25" dirty="0">
                <a:latin typeface="Roboto" panose="02000000000000000000" pitchFamily="2" charset="0"/>
                <a:ea typeface="Roboto" panose="02000000000000000000" pitchFamily="2" charset="0"/>
                <a:cs typeface="Arial"/>
              </a:rPr>
              <a:t>s</a:t>
            </a:r>
            <a:r>
              <a:rPr sz="2600" dirty="0">
                <a:latin typeface="Roboto" panose="02000000000000000000" pitchFamily="2" charset="0"/>
                <a:ea typeface="Roboto" panose="02000000000000000000" pitchFamily="2" charset="0"/>
                <a:cs typeface="Arial"/>
              </a:rPr>
              <a:t> </a:t>
            </a:r>
            <a:r>
              <a:rPr sz="2600" spc="-295" dirty="0">
                <a:latin typeface="Roboto" panose="02000000000000000000" pitchFamily="2" charset="0"/>
                <a:ea typeface="Roboto" panose="02000000000000000000" pitchFamily="2" charset="0"/>
                <a:cs typeface="Arial"/>
              </a:rPr>
              <a:t> </a:t>
            </a:r>
            <a:r>
              <a:rPr sz="2600" spc="130" dirty="0">
                <a:latin typeface="Roboto" panose="02000000000000000000" pitchFamily="2" charset="0"/>
                <a:ea typeface="Roboto" panose="02000000000000000000" pitchFamily="2" charset="0"/>
                <a:cs typeface="Arial"/>
              </a:rPr>
              <a:t>t</a:t>
            </a:r>
            <a:r>
              <a:rPr sz="2600" spc="-20" dirty="0">
                <a:latin typeface="Roboto" panose="02000000000000000000" pitchFamily="2" charset="0"/>
                <a:ea typeface="Roboto" panose="02000000000000000000" pitchFamily="2" charset="0"/>
                <a:cs typeface="Arial"/>
              </a:rPr>
              <a:t>h</a:t>
            </a:r>
            <a:r>
              <a:rPr sz="2600" spc="40" dirty="0">
                <a:latin typeface="Roboto" panose="02000000000000000000" pitchFamily="2" charset="0"/>
                <a:ea typeface="Roboto" panose="02000000000000000000" pitchFamily="2" charset="0"/>
                <a:cs typeface="Arial"/>
              </a:rPr>
              <a:t>at</a:t>
            </a:r>
            <a:r>
              <a:rPr sz="2600" dirty="0">
                <a:latin typeface="Roboto" panose="02000000000000000000" pitchFamily="2" charset="0"/>
                <a:ea typeface="Roboto" panose="02000000000000000000" pitchFamily="2" charset="0"/>
                <a:cs typeface="Arial"/>
              </a:rPr>
              <a:t> </a:t>
            </a:r>
            <a:r>
              <a:rPr sz="2600" spc="-280" dirty="0">
                <a:latin typeface="Roboto" panose="02000000000000000000" pitchFamily="2" charset="0"/>
                <a:ea typeface="Roboto" panose="02000000000000000000" pitchFamily="2" charset="0"/>
                <a:cs typeface="Arial"/>
              </a:rPr>
              <a:t> </a:t>
            </a:r>
            <a:r>
              <a:rPr sz="2600" spc="35" dirty="0">
                <a:latin typeface="Roboto" panose="02000000000000000000" pitchFamily="2" charset="0"/>
                <a:ea typeface="Roboto" panose="02000000000000000000" pitchFamily="2" charset="0"/>
                <a:cs typeface="Arial"/>
              </a:rPr>
              <a:t>o</a:t>
            </a:r>
            <a:r>
              <a:rPr sz="2600" spc="40" dirty="0">
                <a:latin typeface="Roboto" panose="02000000000000000000" pitchFamily="2" charset="0"/>
                <a:ea typeface="Roboto" panose="02000000000000000000" pitchFamily="2" charset="0"/>
                <a:cs typeface="Arial"/>
              </a:rPr>
              <a:t>c</a:t>
            </a:r>
            <a:r>
              <a:rPr sz="2600" spc="55" dirty="0">
                <a:latin typeface="Roboto" panose="02000000000000000000" pitchFamily="2" charset="0"/>
                <a:ea typeface="Roboto" panose="02000000000000000000" pitchFamily="2" charset="0"/>
                <a:cs typeface="Arial"/>
              </a:rPr>
              <a:t>c</a:t>
            </a:r>
            <a:r>
              <a:rPr sz="2600" spc="-25" dirty="0">
                <a:latin typeface="Roboto" panose="02000000000000000000" pitchFamily="2" charset="0"/>
                <a:ea typeface="Roboto" panose="02000000000000000000" pitchFamily="2" charset="0"/>
                <a:cs typeface="Arial"/>
              </a:rPr>
              <a:t>u</a:t>
            </a:r>
            <a:r>
              <a:rPr sz="2600" spc="-15" dirty="0">
                <a:latin typeface="Roboto" panose="02000000000000000000" pitchFamily="2" charset="0"/>
                <a:ea typeface="Roboto" panose="02000000000000000000" pitchFamily="2" charset="0"/>
                <a:cs typeface="Arial"/>
              </a:rPr>
              <a:t>rr</a:t>
            </a:r>
            <a:r>
              <a:rPr sz="2600" spc="-35" dirty="0">
                <a:latin typeface="Roboto" panose="02000000000000000000" pitchFamily="2" charset="0"/>
                <a:ea typeface="Roboto" panose="02000000000000000000" pitchFamily="2" charset="0"/>
                <a:cs typeface="Arial"/>
              </a:rPr>
              <a:t>e</a:t>
            </a:r>
            <a:r>
              <a:rPr sz="2600" spc="-30" dirty="0">
                <a:latin typeface="Roboto" panose="02000000000000000000" pitchFamily="2" charset="0"/>
                <a:ea typeface="Roboto" panose="02000000000000000000" pitchFamily="2" charset="0"/>
                <a:cs typeface="Arial"/>
              </a:rPr>
              <a:t>d</a:t>
            </a:r>
            <a:r>
              <a:rPr sz="2600" dirty="0">
                <a:latin typeface="Roboto" panose="02000000000000000000" pitchFamily="2" charset="0"/>
                <a:ea typeface="Roboto" panose="02000000000000000000" pitchFamily="2" charset="0"/>
                <a:cs typeface="Arial"/>
              </a:rPr>
              <a:t> </a:t>
            </a:r>
            <a:r>
              <a:rPr sz="2600" spc="-24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i</a:t>
            </a:r>
            <a:r>
              <a:rPr sz="2600" spc="10"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 </a:t>
            </a:r>
            <a:r>
              <a:rPr sz="2600" spc="-285" dirty="0">
                <a:latin typeface="Roboto" panose="02000000000000000000" pitchFamily="2" charset="0"/>
                <a:ea typeface="Roboto" panose="02000000000000000000" pitchFamily="2" charset="0"/>
                <a:cs typeface="Arial"/>
              </a:rPr>
              <a:t> </a:t>
            </a:r>
            <a:r>
              <a:rPr sz="2600" dirty="0">
                <a:latin typeface="Roboto" panose="02000000000000000000" pitchFamily="2" charset="0"/>
                <a:ea typeface="Roboto" panose="02000000000000000000" pitchFamily="2" charset="0"/>
                <a:cs typeface="Arial"/>
              </a:rPr>
              <a:t>a</a:t>
            </a:r>
            <a:r>
              <a:rPr sz="2600" spc="10" dirty="0">
                <a:latin typeface="Roboto" panose="02000000000000000000" pitchFamily="2" charset="0"/>
                <a:ea typeface="Roboto" panose="02000000000000000000" pitchFamily="2" charset="0"/>
                <a:cs typeface="Arial"/>
              </a:rPr>
              <a:t>l</a:t>
            </a:r>
            <a:r>
              <a:rPr sz="2600" spc="50" dirty="0">
                <a:latin typeface="Roboto" panose="02000000000000000000" pitchFamily="2" charset="0"/>
                <a:ea typeface="Roboto" panose="02000000000000000000" pitchFamily="2" charset="0"/>
                <a:cs typeface="Arial"/>
              </a:rPr>
              <a:t>l</a:t>
            </a:r>
            <a:r>
              <a:rPr sz="2600" spc="65" dirty="0">
                <a:latin typeface="Roboto" panose="02000000000000000000" pitchFamily="2" charset="0"/>
                <a:ea typeface="Roboto" panose="02000000000000000000" pitchFamily="2" charset="0"/>
                <a:cs typeface="Arial"/>
              </a:rPr>
              <a:t> </a:t>
            </a:r>
            <a:r>
              <a:rPr sz="2600" spc="-15" dirty="0">
                <a:latin typeface="Roboto" panose="02000000000000000000" pitchFamily="2" charset="0"/>
                <a:ea typeface="Roboto" panose="02000000000000000000" pitchFamily="2" charset="0"/>
                <a:cs typeface="Arial"/>
              </a:rPr>
              <a:t>pa</a:t>
            </a:r>
            <a:r>
              <a:rPr sz="2600" spc="-30" dirty="0">
                <a:latin typeface="Roboto" panose="02000000000000000000" pitchFamily="2" charset="0"/>
                <a:ea typeface="Roboto" panose="02000000000000000000" pitchFamily="2" charset="0"/>
                <a:cs typeface="Arial"/>
              </a:rPr>
              <a:t>r</a:t>
            </a:r>
            <a:r>
              <a:rPr sz="2600" spc="130" dirty="0">
                <a:latin typeface="Roboto" panose="02000000000000000000" pitchFamily="2" charset="0"/>
                <a:ea typeface="Roboto" panose="02000000000000000000" pitchFamily="2" charset="0"/>
                <a:cs typeface="Arial"/>
              </a:rPr>
              <a:t>t</a:t>
            </a:r>
            <a:r>
              <a:rPr sz="2600" spc="35" dirty="0">
                <a:latin typeface="Roboto" panose="02000000000000000000" pitchFamily="2" charset="0"/>
                <a:ea typeface="Roboto" panose="02000000000000000000" pitchFamily="2" charset="0"/>
                <a:cs typeface="Arial"/>
              </a:rPr>
              <a:t>s</a:t>
            </a:r>
            <a:r>
              <a:rPr sz="2600" spc="310"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o</a:t>
            </a:r>
            <a:r>
              <a:rPr sz="2600" spc="65" dirty="0">
                <a:latin typeface="Roboto" panose="02000000000000000000" pitchFamily="2" charset="0"/>
                <a:ea typeface="Roboto" panose="02000000000000000000" pitchFamily="2" charset="0"/>
                <a:cs typeface="Arial"/>
              </a:rPr>
              <a:t>f</a:t>
            </a:r>
            <a:r>
              <a:rPr sz="2600" spc="280" dirty="0">
                <a:latin typeface="Roboto" panose="02000000000000000000" pitchFamily="2" charset="0"/>
                <a:ea typeface="Roboto" panose="02000000000000000000" pitchFamily="2" charset="0"/>
                <a:cs typeface="Arial"/>
              </a:rPr>
              <a:t> </a:t>
            </a:r>
            <a:r>
              <a:rPr sz="2600" spc="-30" dirty="0">
                <a:latin typeface="Roboto" panose="02000000000000000000" pitchFamily="2" charset="0"/>
                <a:ea typeface="Roboto" panose="02000000000000000000" pitchFamily="2" charset="0"/>
                <a:cs typeface="Arial"/>
              </a:rPr>
              <a:t>La</a:t>
            </a:r>
            <a:r>
              <a:rPr sz="2600" spc="-5" dirty="0">
                <a:latin typeface="Roboto" panose="02000000000000000000" pitchFamily="2" charset="0"/>
                <a:ea typeface="Roboto" panose="02000000000000000000" pitchFamily="2" charset="0"/>
                <a:cs typeface="Arial"/>
              </a:rPr>
              <a:t>o</a:t>
            </a:r>
            <a:r>
              <a:rPr sz="2600" spc="30" dirty="0">
                <a:latin typeface="Roboto" panose="02000000000000000000" pitchFamily="2" charset="0"/>
                <a:ea typeface="Roboto" panose="02000000000000000000" pitchFamily="2" charset="0"/>
                <a:cs typeface="Arial"/>
              </a:rPr>
              <a:t>s</a:t>
            </a:r>
            <a:r>
              <a:rPr sz="2600" spc="-185" dirty="0">
                <a:latin typeface="Roboto" panose="02000000000000000000" pitchFamily="2" charset="0"/>
                <a:ea typeface="Roboto" panose="02000000000000000000" pitchFamily="2" charset="0"/>
                <a:cs typeface="Arial"/>
              </a:rPr>
              <a:t>;</a:t>
            </a:r>
            <a:r>
              <a:rPr sz="2600" spc="275" dirty="0">
                <a:latin typeface="Roboto" panose="02000000000000000000" pitchFamily="2" charset="0"/>
                <a:ea typeface="Roboto" panose="02000000000000000000" pitchFamily="2" charset="0"/>
                <a:cs typeface="Arial"/>
              </a:rPr>
              <a:t> </a:t>
            </a:r>
            <a:r>
              <a:rPr sz="2600" spc="-90" dirty="0">
                <a:latin typeface="Roboto" panose="02000000000000000000" pitchFamily="2" charset="0"/>
                <a:ea typeface="Roboto" panose="02000000000000000000" pitchFamily="2" charset="0"/>
                <a:cs typeface="Arial"/>
              </a:rPr>
              <a:t>B</a:t>
            </a:r>
            <a:r>
              <a:rPr sz="2600" spc="-35" dirty="0">
                <a:latin typeface="Roboto" panose="02000000000000000000" pitchFamily="2" charset="0"/>
                <a:ea typeface="Roboto" panose="02000000000000000000" pitchFamily="2" charset="0"/>
                <a:cs typeface="Arial"/>
              </a:rPr>
              <a:t>ecaus</a:t>
            </a:r>
            <a:r>
              <a:rPr sz="2600" spc="-30" dirty="0">
                <a:latin typeface="Roboto" panose="02000000000000000000" pitchFamily="2" charset="0"/>
                <a:ea typeface="Roboto" panose="02000000000000000000" pitchFamily="2" charset="0"/>
                <a:cs typeface="Arial"/>
              </a:rPr>
              <a:t>e</a:t>
            </a:r>
            <a:r>
              <a:rPr sz="2600" spc="320"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o</a:t>
            </a:r>
            <a:r>
              <a:rPr sz="2600" spc="65" dirty="0">
                <a:latin typeface="Roboto" panose="02000000000000000000" pitchFamily="2" charset="0"/>
                <a:ea typeface="Roboto" panose="02000000000000000000" pitchFamily="2" charset="0"/>
                <a:cs typeface="Arial"/>
              </a:rPr>
              <a:t>f</a:t>
            </a:r>
            <a:r>
              <a:rPr sz="2600" spc="280" dirty="0">
                <a:latin typeface="Roboto" panose="02000000000000000000" pitchFamily="2" charset="0"/>
                <a:ea typeface="Roboto" panose="02000000000000000000" pitchFamily="2" charset="0"/>
                <a:cs typeface="Arial"/>
              </a:rPr>
              <a:t> </a:t>
            </a:r>
            <a:r>
              <a:rPr sz="2600" spc="130" dirty="0">
                <a:latin typeface="Roboto" panose="02000000000000000000" pitchFamily="2" charset="0"/>
                <a:ea typeface="Roboto" panose="02000000000000000000" pitchFamily="2" charset="0"/>
                <a:cs typeface="Arial"/>
              </a:rPr>
              <a:t>t</a:t>
            </a:r>
            <a:r>
              <a:rPr sz="2600" spc="-20" dirty="0">
                <a:latin typeface="Roboto" panose="02000000000000000000" pitchFamily="2" charset="0"/>
                <a:ea typeface="Roboto" panose="02000000000000000000" pitchFamily="2" charset="0"/>
                <a:cs typeface="Arial"/>
              </a:rPr>
              <a:t>h</a:t>
            </a:r>
            <a:r>
              <a:rPr sz="2600" spc="-75" dirty="0">
                <a:latin typeface="Roboto" panose="02000000000000000000" pitchFamily="2" charset="0"/>
                <a:ea typeface="Roboto" panose="02000000000000000000" pitchFamily="2" charset="0"/>
                <a:cs typeface="Arial"/>
              </a:rPr>
              <a:t>e</a:t>
            </a:r>
            <a:r>
              <a:rPr sz="2600" spc="315" dirty="0">
                <a:latin typeface="Roboto" panose="02000000000000000000" pitchFamily="2" charset="0"/>
                <a:ea typeface="Roboto" panose="02000000000000000000" pitchFamily="2" charset="0"/>
                <a:cs typeface="Arial"/>
              </a:rPr>
              <a:t> </a:t>
            </a:r>
            <a:r>
              <a:rPr sz="2600" spc="65" dirty="0">
                <a:latin typeface="Roboto" panose="02000000000000000000" pitchFamily="2" charset="0"/>
                <a:ea typeface="Roboto" panose="02000000000000000000" pitchFamily="2" charset="0"/>
                <a:cs typeface="Arial"/>
              </a:rPr>
              <a:t>i</a:t>
            </a:r>
            <a:r>
              <a:rPr sz="2600" spc="-15" dirty="0">
                <a:latin typeface="Roboto" panose="02000000000000000000" pitchFamily="2" charset="0"/>
                <a:ea typeface="Roboto" panose="02000000000000000000" pitchFamily="2" charset="0"/>
                <a:cs typeface="Arial"/>
              </a:rPr>
              <a:t>n</a:t>
            </a:r>
            <a:r>
              <a:rPr sz="2600" spc="120" dirty="0">
                <a:latin typeface="Roboto" panose="02000000000000000000" pitchFamily="2" charset="0"/>
                <a:ea typeface="Roboto" panose="02000000000000000000" pitchFamily="2" charset="0"/>
                <a:cs typeface="Arial"/>
              </a:rPr>
              <a:t>f</a:t>
            </a:r>
            <a:r>
              <a:rPr sz="2600" spc="100" dirty="0">
                <a:latin typeface="Roboto" panose="02000000000000000000" pitchFamily="2" charset="0"/>
                <a:ea typeface="Roboto" panose="02000000000000000000" pitchFamily="2" charset="0"/>
                <a:cs typeface="Arial"/>
              </a:rPr>
              <a:t>l</a:t>
            </a:r>
            <a:r>
              <a:rPr sz="2600" spc="-25" dirty="0">
                <a:latin typeface="Roboto" panose="02000000000000000000" pitchFamily="2" charset="0"/>
                <a:ea typeface="Roboto" panose="02000000000000000000" pitchFamily="2" charset="0"/>
                <a:cs typeface="Arial"/>
              </a:rPr>
              <a:t>u</a:t>
            </a:r>
            <a:r>
              <a:rPr sz="2600" spc="-20" dirty="0">
                <a:latin typeface="Roboto" panose="02000000000000000000" pitchFamily="2" charset="0"/>
                <a:ea typeface="Roboto" panose="02000000000000000000" pitchFamily="2" charset="0"/>
                <a:cs typeface="Arial"/>
              </a:rPr>
              <a:t>en</a:t>
            </a:r>
            <a:r>
              <a:rPr sz="2600" spc="-10" dirty="0">
                <a:latin typeface="Roboto" panose="02000000000000000000" pitchFamily="2" charset="0"/>
                <a:ea typeface="Roboto" panose="02000000000000000000" pitchFamily="2" charset="0"/>
                <a:cs typeface="Arial"/>
              </a:rPr>
              <a:t>c</a:t>
            </a:r>
            <a:r>
              <a:rPr sz="2600" spc="-75" dirty="0">
                <a:latin typeface="Roboto" panose="02000000000000000000" pitchFamily="2" charset="0"/>
                <a:ea typeface="Roboto" panose="02000000000000000000" pitchFamily="2" charset="0"/>
                <a:cs typeface="Arial"/>
              </a:rPr>
              <a:t>e</a:t>
            </a:r>
            <a:r>
              <a:rPr sz="2600" spc="290"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o</a:t>
            </a:r>
            <a:r>
              <a:rPr sz="2600" spc="65" dirty="0">
                <a:latin typeface="Roboto" panose="02000000000000000000" pitchFamily="2" charset="0"/>
                <a:ea typeface="Roboto" panose="02000000000000000000" pitchFamily="2" charset="0"/>
                <a:cs typeface="Arial"/>
              </a:rPr>
              <a:t>f</a:t>
            </a:r>
            <a:r>
              <a:rPr sz="2600" spc="280" dirty="0">
                <a:latin typeface="Roboto" panose="02000000000000000000" pitchFamily="2" charset="0"/>
                <a:ea typeface="Roboto" panose="02000000000000000000" pitchFamily="2" charset="0"/>
                <a:cs typeface="Arial"/>
              </a:rPr>
              <a:t> </a:t>
            </a:r>
            <a:r>
              <a:rPr sz="2600" spc="-35" dirty="0">
                <a:latin typeface="Roboto" panose="02000000000000000000" pitchFamily="2" charset="0"/>
                <a:ea typeface="Roboto" panose="02000000000000000000" pitchFamily="2" charset="0"/>
                <a:cs typeface="Arial"/>
              </a:rPr>
              <a:t>va</a:t>
            </a:r>
            <a:r>
              <a:rPr sz="2600" spc="-30" dirty="0">
                <a:latin typeface="Roboto" panose="02000000000000000000" pitchFamily="2" charset="0"/>
                <a:ea typeface="Roboto" panose="02000000000000000000" pitchFamily="2" charset="0"/>
                <a:cs typeface="Arial"/>
              </a:rPr>
              <a:t>r</a:t>
            </a:r>
            <a:r>
              <a:rPr sz="2600" spc="65" dirty="0">
                <a:latin typeface="Roboto" panose="02000000000000000000" pitchFamily="2" charset="0"/>
                <a:ea typeface="Roboto" panose="02000000000000000000" pitchFamily="2" charset="0"/>
                <a:cs typeface="Arial"/>
              </a:rPr>
              <a:t>i</a:t>
            </a:r>
            <a:r>
              <a:rPr sz="2600" spc="-5" dirty="0">
                <a:latin typeface="Roboto" panose="02000000000000000000" pitchFamily="2" charset="0"/>
                <a:ea typeface="Roboto" panose="02000000000000000000" pitchFamily="2" charset="0"/>
                <a:cs typeface="Arial"/>
              </a:rPr>
              <a:t>o</a:t>
            </a:r>
            <a:r>
              <a:rPr sz="2600" spc="5" dirty="0">
                <a:latin typeface="Roboto" panose="02000000000000000000" pitchFamily="2" charset="0"/>
                <a:ea typeface="Roboto" panose="02000000000000000000" pitchFamily="2" charset="0"/>
                <a:cs typeface="Arial"/>
              </a:rPr>
              <a:t>u</a:t>
            </a:r>
            <a:r>
              <a:rPr sz="2600" spc="35" dirty="0">
                <a:latin typeface="Roboto" panose="02000000000000000000" pitchFamily="2" charset="0"/>
                <a:ea typeface="Roboto" panose="02000000000000000000" pitchFamily="2" charset="0"/>
                <a:cs typeface="Arial"/>
              </a:rPr>
              <a:t>s</a:t>
            </a:r>
            <a:r>
              <a:rPr sz="2600" spc="30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d</a:t>
            </a:r>
            <a:r>
              <a:rPr sz="2600" spc="-25" dirty="0">
                <a:latin typeface="Roboto" panose="02000000000000000000" pitchFamily="2" charset="0"/>
                <a:ea typeface="Roboto" panose="02000000000000000000" pitchFamily="2" charset="0"/>
                <a:cs typeface="Arial"/>
              </a:rPr>
              <a:t>u</a:t>
            </a:r>
            <a:r>
              <a:rPr sz="2600" spc="95" dirty="0">
                <a:latin typeface="Roboto" panose="02000000000000000000" pitchFamily="2" charset="0"/>
                <a:ea typeface="Roboto" panose="02000000000000000000" pitchFamily="2" charset="0"/>
                <a:cs typeface="Arial"/>
              </a:rPr>
              <a:t>s</a:t>
            </a:r>
            <a:r>
              <a:rPr sz="2600" spc="55" dirty="0">
                <a:latin typeface="Roboto" panose="02000000000000000000" pitchFamily="2" charset="0"/>
                <a:ea typeface="Roboto" panose="02000000000000000000" pitchFamily="2" charset="0"/>
                <a:cs typeface="Arial"/>
              </a:rPr>
              <a:t>t</a:t>
            </a:r>
            <a:r>
              <a:rPr sz="2600" spc="300" dirty="0">
                <a:latin typeface="Roboto" panose="02000000000000000000" pitchFamily="2" charset="0"/>
                <a:ea typeface="Roboto" panose="02000000000000000000" pitchFamily="2" charset="0"/>
                <a:cs typeface="Arial"/>
              </a:rPr>
              <a:t> </a:t>
            </a:r>
            <a:r>
              <a:rPr sz="2600" spc="95" dirty="0">
                <a:latin typeface="Roboto" panose="02000000000000000000" pitchFamily="2" charset="0"/>
                <a:ea typeface="Roboto" panose="02000000000000000000" pitchFamily="2" charset="0"/>
                <a:cs typeface="Arial"/>
              </a:rPr>
              <a:t>s</a:t>
            </a:r>
            <a:r>
              <a:rPr sz="2600" spc="55" dirty="0">
                <a:latin typeface="Roboto" panose="02000000000000000000" pitchFamily="2" charset="0"/>
                <a:ea typeface="Roboto" panose="02000000000000000000" pitchFamily="2" charset="0"/>
                <a:cs typeface="Arial"/>
              </a:rPr>
              <a:t>t</a:t>
            </a:r>
            <a:r>
              <a:rPr sz="2600" spc="20" dirty="0">
                <a:latin typeface="Roboto" panose="02000000000000000000" pitchFamily="2" charset="0"/>
                <a:ea typeface="Roboto" panose="02000000000000000000" pitchFamily="2" charset="0"/>
                <a:cs typeface="Arial"/>
              </a:rPr>
              <a:t>o</a:t>
            </a:r>
            <a:r>
              <a:rPr sz="2600" spc="25" dirty="0">
                <a:latin typeface="Roboto" panose="02000000000000000000" pitchFamily="2" charset="0"/>
                <a:ea typeface="Roboto" panose="02000000000000000000" pitchFamily="2" charset="0"/>
                <a:cs typeface="Arial"/>
              </a:rPr>
              <a:t>r</a:t>
            </a:r>
            <a:r>
              <a:rPr sz="2600" spc="65" dirty="0">
                <a:latin typeface="Roboto" panose="02000000000000000000" pitchFamily="2" charset="0"/>
                <a:ea typeface="Roboto" panose="02000000000000000000" pitchFamily="2" charset="0"/>
                <a:cs typeface="Arial"/>
              </a:rPr>
              <a:t>ms</a:t>
            </a:r>
            <a:r>
              <a:rPr sz="2600" spc="275"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t</a:t>
            </a:r>
            <a:r>
              <a:rPr sz="2600" spc="-20" dirty="0">
                <a:latin typeface="Roboto" panose="02000000000000000000" pitchFamily="2" charset="0"/>
                <a:ea typeface="Roboto" panose="02000000000000000000" pitchFamily="2" charset="0"/>
                <a:cs typeface="Arial"/>
              </a:rPr>
              <a:t>h</a:t>
            </a:r>
            <a:r>
              <a:rPr sz="2600" spc="40" dirty="0">
                <a:latin typeface="Roboto" panose="02000000000000000000" pitchFamily="2" charset="0"/>
                <a:ea typeface="Roboto" panose="02000000000000000000" pitchFamily="2" charset="0"/>
                <a:cs typeface="Arial"/>
              </a:rPr>
              <a:t>at</a:t>
            </a:r>
            <a:r>
              <a:rPr sz="2600" spc="2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h</a:t>
            </a:r>
            <a:r>
              <a:rPr sz="2600" spc="-60" dirty="0">
                <a:latin typeface="Roboto" panose="02000000000000000000" pitchFamily="2" charset="0"/>
                <a:ea typeface="Roboto" panose="02000000000000000000" pitchFamily="2" charset="0"/>
                <a:cs typeface="Arial"/>
              </a:rPr>
              <a:t>ave</a:t>
            </a:r>
            <a:r>
              <a:rPr sz="2600" dirty="0">
                <a:latin typeface="Roboto" panose="02000000000000000000" pitchFamily="2" charset="0"/>
                <a:ea typeface="Roboto" panose="02000000000000000000" pitchFamily="2" charset="0"/>
                <a:cs typeface="Arial"/>
              </a:rPr>
              <a:t> </a:t>
            </a:r>
            <a:r>
              <a:rPr sz="2600" spc="130" dirty="0">
                <a:latin typeface="Roboto" panose="02000000000000000000" pitchFamily="2" charset="0"/>
                <a:ea typeface="Roboto" panose="02000000000000000000" pitchFamily="2" charset="0"/>
                <a:cs typeface="Arial"/>
              </a:rPr>
              <a:t> </a:t>
            </a:r>
            <a:r>
              <a:rPr sz="2600" spc="65" dirty="0">
                <a:latin typeface="Roboto" panose="02000000000000000000" pitchFamily="2" charset="0"/>
                <a:ea typeface="Roboto" panose="02000000000000000000" pitchFamily="2" charset="0"/>
                <a:cs typeface="Arial"/>
              </a:rPr>
              <a:t>m</a:t>
            </a:r>
            <a:r>
              <a:rPr sz="2600" spc="25" dirty="0">
                <a:latin typeface="Roboto" panose="02000000000000000000" pitchFamily="2" charset="0"/>
                <a:ea typeface="Roboto" panose="02000000000000000000" pitchFamily="2" charset="0"/>
                <a:cs typeface="Arial"/>
              </a:rPr>
              <a:t>o</a:t>
            </a:r>
            <a:r>
              <a:rPr sz="2600" spc="-50" dirty="0">
                <a:latin typeface="Roboto" panose="02000000000000000000" pitchFamily="2" charset="0"/>
                <a:ea typeface="Roboto" panose="02000000000000000000" pitchFamily="2" charset="0"/>
                <a:cs typeface="Arial"/>
              </a:rPr>
              <a:t>ve</a:t>
            </a:r>
            <a:r>
              <a:rPr sz="2600" spc="-45" dirty="0">
                <a:latin typeface="Roboto" panose="02000000000000000000" pitchFamily="2" charset="0"/>
                <a:ea typeface="Roboto" panose="02000000000000000000" pitchFamily="2" charset="0"/>
                <a:cs typeface="Arial"/>
              </a:rPr>
              <a:t>d</a:t>
            </a:r>
            <a:r>
              <a:rPr sz="2600" dirty="0">
                <a:latin typeface="Roboto" panose="02000000000000000000" pitchFamily="2" charset="0"/>
                <a:ea typeface="Roboto" panose="02000000000000000000" pitchFamily="2" charset="0"/>
                <a:cs typeface="Arial"/>
              </a:rPr>
              <a:t> </a:t>
            </a:r>
            <a:r>
              <a:rPr sz="2600" spc="150" dirty="0">
                <a:latin typeface="Roboto" panose="02000000000000000000" pitchFamily="2" charset="0"/>
                <a:ea typeface="Roboto" panose="02000000000000000000" pitchFamily="2" charset="0"/>
                <a:cs typeface="Arial"/>
              </a:rPr>
              <a:t> </a:t>
            </a:r>
            <a:r>
              <a:rPr sz="2600" spc="65" dirty="0">
                <a:latin typeface="Roboto" panose="02000000000000000000" pitchFamily="2" charset="0"/>
                <a:ea typeface="Roboto" panose="02000000000000000000" pitchFamily="2" charset="0"/>
                <a:cs typeface="Arial"/>
              </a:rPr>
              <a:t>i</a:t>
            </a:r>
            <a:r>
              <a:rPr sz="2600" spc="-15" dirty="0">
                <a:latin typeface="Roboto" panose="02000000000000000000" pitchFamily="2" charset="0"/>
                <a:ea typeface="Roboto" panose="02000000000000000000" pitchFamily="2" charset="0"/>
                <a:cs typeface="Arial"/>
              </a:rPr>
              <a:t>n</a:t>
            </a:r>
            <a:r>
              <a:rPr sz="2600" spc="125" dirty="0">
                <a:latin typeface="Roboto" panose="02000000000000000000" pitchFamily="2" charset="0"/>
                <a:ea typeface="Roboto" panose="02000000000000000000" pitchFamily="2" charset="0"/>
                <a:cs typeface="Arial"/>
              </a:rPr>
              <a:t>t</a:t>
            </a:r>
            <a:r>
              <a:rPr sz="2600" spc="25" dirty="0">
                <a:latin typeface="Roboto" panose="02000000000000000000" pitchFamily="2" charset="0"/>
                <a:ea typeface="Roboto" panose="02000000000000000000" pitchFamily="2" charset="0"/>
                <a:cs typeface="Arial"/>
              </a:rPr>
              <a:t>o</a:t>
            </a:r>
            <a:r>
              <a:rPr sz="2600" dirty="0">
                <a:latin typeface="Roboto" panose="02000000000000000000" pitchFamily="2" charset="0"/>
                <a:ea typeface="Roboto" panose="02000000000000000000" pitchFamily="2" charset="0"/>
                <a:cs typeface="Arial"/>
              </a:rPr>
              <a:t> </a:t>
            </a:r>
            <a:r>
              <a:rPr sz="2600" spc="140" dirty="0">
                <a:latin typeface="Roboto" panose="02000000000000000000" pitchFamily="2" charset="0"/>
                <a:ea typeface="Roboto" panose="02000000000000000000" pitchFamily="2" charset="0"/>
                <a:cs typeface="Arial"/>
              </a:rPr>
              <a:t> </a:t>
            </a:r>
            <a:r>
              <a:rPr sz="2600" spc="-30" dirty="0">
                <a:latin typeface="Roboto" panose="02000000000000000000" pitchFamily="2" charset="0"/>
                <a:ea typeface="Roboto" panose="02000000000000000000" pitchFamily="2" charset="0"/>
                <a:cs typeface="Arial"/>
              </a:rPr>
              <a:t>Lao</a:t>
            </a:r>
            <a:r>
              <a:rPr sz="2600" dirty="0">
                <a:latin typeface="Roboto" panose="02000000000000000000" pitchFamily="2" charset="0"/>
                <a:ea typeface="Roboto" panose="02000000000000000000" pitchFamily="2" charset="0"/>
                <a:cs typeface="Arial"/>
              </a:rPr>
              <a:t> </a:t>
            </a:r>
            <a:r>
              <a:rPr sz="2600" spc="130"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P</a:t>
            </a:r>
            <a:r>
              <a:rPr sz="2600" spc="-204" dirty="0">
                <a:latin typeface="Roboto" panose="02000000000000000000" pitchFamily="2" charset="0"/>
                <a:ea typeface="Roboto" panose="02000000000000000000" pitchFamily="2" charset="0"/>
                <a:cs typeface="Arial"/>
              </a:rPr>
              <a:t>D</a:t>
            </a:r>
            <a:r>
              <a:rPr sz="2600" spc="-300" dirty="0">
                <a:latin typeface="Roboto" panose="02000000000000000000" pitchFamily="2" charset="0"/>
                <a:ea typeface="Roboto" panose="02000000000000000000" pitchFamily="2" charset="0"/>
                <a:cs typeface="Arial"/>
              </a:rPr>
              <a:t>R</a:t>
            </a:r>
            <a:r>
              <a:rPr sz="2600" spc="-220" dirty="0">
                <a:latin typeface="Roboto" panose="02000000000000000000" pitchFamily="2" charset="0"/>
                <a:ea typeface="Roboto" panose="02000000000000000000" pitchFamily="2" charset="0"/>
                <a:cs typeface="Arial"/>
              </a:rPr>
              <a:t>,</a:t>
            </a:r>
            <a:r>
              <a:rPr sz="2600" dirty="0">
                <a:latin typeface="Roboto" panose="02000000000000000000" pitchFamily="2" charset="0"/>
                <a:ea typeface="Roboto" panose="02000000000000000000" pitchFamily="2" charset="0"/>
                <a:cs typeface="Arial"/>
              </a:rPr>
              <a:t> </a:t>
            </a:r>
            <a:r>
              <a:rPr sz="2600" spc="135" dirty="0">
                <a:latin typeface="Roboto" panose="02000000000000000000" pitchFamily="2" charset="0"/>
                <a:ea typeface="Roboto" panose="02000000000000000000" pitchFamily="2" charset="0"/>
                <a:cs typeface="Arial"/>
              </a:rPr>
              <a:t> </a:t>
            </a:r>
            <a:r>
              <a:rPr sz="2600" spc="60" dirty="0">
                <a:latin typeface="Roboto" panose="02000000000000000000" pitchFamily="2" charset="0"/>
                <a:ea typeface="Roboto" panose="02000000000000000000" pitchFamily="2" charset="0"/>
                <a:cs typeface="Arial"/>
              </a:rPr>
              <a:t>s</a:t>
            </a:r>
            <a:r>
              <a:rPr sz="2600" spc="-25" dirty="0">
                <a:latin typeface="Roboto" panose="02000000000000000000" pitchFamily="2" charset="0"/>
                <a:ea typeface="Roboto" panose="02000000000000000000" pitchFamily="2" charset="0"/>
                <a:cs typeface="Arial"/>
              </a:rPr>
              <a:t>u</a:t>
            </a:r>
            <a:r>
              <a:rPr sz="2600" spc="55" dirty="0">
                <a:latin typeface="Roboto" panose="02000000000000000000" pitchFamily="2" charset="0"/>
                <a:ea typeface="Roboto" panose="02000000000000000000" pitchFamily="2" charset="0"/>
                <a:cs typeface="Arial"/>
              </a:rPr>
              <a:t>c</a:t>
            </a:r>
            <a:r>
              <a:rPr sz="2600" spc="-30" dirty="0">
                <a:latin typeface="Roboto" panose="02000000000000000000" pitchFamily="2" charset="0"/>
                <a:ea typeface="Roboto" panose="02000000000000000000" pitchFamily="2" charset="0"/>
                <a:cs typeface="Arial"/>
              </a:rPr>
              <a:t>h</a:t>
            </a:r>
            <a:r>
              <a:rPr sz="2600" dirty="0">
                <a:latin typeface="Roboto" panose="02000000000000000000" pitchFamily="2" charset="0"/>
                <a:ea typeface="Roboto" panose="02000000000000000000" pitchFamily="2" charset="0"/>
                <a:cs typeface="Arial"/>
              </a:rPr>
              <a:t> </a:t>
            </a:r>
            <a:r>
              <a:rPr sz="2600" spc="160" dirty="0">
                <a:latin typeface="Roboto" panose="02000000000000000000" pitchFamily="2" charset="0"/>
                <a:ea typeface="Roboto" panose="02000000000000000000" pitchFamily="2" charset="0"/>
                <a:cs typeface="Arial"/>
              </a:rPr>
              <a:t> </a:t>
            </a:r>
            <a:r>
              <a:rPr sz="2600" spc="-10" dirty="0">
                <a:latin typeface="Roboto" panose="02000000000000000000" pitchFamily="2" charset="0"/>
                <a:ea typeface="Roboto" panose="02000000000000000000" pitchFamily="2" charset="0"/>
                <a:cs typeface="Arial"/>
              </a:rPr>
              <a:t>a</a:t>
            </a:r>
            <a:r>
              <a:rPr sz="2600" dirty="0">
                <a:latin typeface="Roboto" panose="02000000000000000000" pitchFamily="2" charset="0"/>
                <a:ea typeface="Roboto" panose="02000000000000000000" pitchFamily="2" charset="0"/>
                <a:cs typeface="Arial"/>
              </a:rPr>
              <a:t>s </a:t>
            </a:r>
            <a:r>
              <a:rPr sz="2600" spc="130" dirty="0">
                <a:latin typeface="Roboto" panose="02000000000000000000" pitchFamily="2" charset="0"/>
                <a:ea typeface="Roboto" panose="02000000000000000000" pitchFamily="2" charset="0"/>
                <a:cs typeface="Arial"/>
              </a:rPr>
              <a:t> </a:t>
            </a:r>
            <a:r>
              <a:rPr sz="2600" spc="-45" dirty="0">
                <a:latin typeface="Roboto" panose="02000000000000000000" pitchFamily="2" charset="0"/>
                <a:ea typeface="Roboto" panose="02000000000000000000" pitchFamily="2" charset="0"/>
                <a:cs typeface="Arial"/>
              </a:rPr>
              <a:t>Ty</a:t>
            </a:r>
            <a:r>
              <a:rPr sz="2600" spc="-70" dirty="0">
                <a:latin typeface="Roboto" panose="02000000000000000000" pitchFamily="2" charset="0"/>
                <a:ea typeface="Roboto" panose="02000000000000000000" pitchFamily="2" charset="0"/>
                <a:cs typeface="Arial"/>
              </a:rPr>
              <a:t>p</a:t>
            </a:r>
            <a:r>
              <a:rPr sz="2600" spc="-25" dirty="0">
                <a:latin typeface="Roboto" panose="02000000000000000000" pitchFamily="2" charset="0"/>
                <a:ea typeface="Roboto" panose="02000000000000000000" pitchFamily="2" charset="0"/>
                <a:cs typeface="Arial"/>
              </a:rPr>
              <a:t>h</a:t>
            </a:r>
            <a:r>
              <a:rPr sz="2600" spc="5" dirty="0">
                <a:latin typeface="Roboto" panose="02000000000000000000" pitchFamily="2" charset="0"/>
                <a:ea typeface="Roboto" panose="02000000000000000000" pitchFamily="2" charset="0"/>
                <a:cs typeface="Arial"/>
              </a:rPr>
              <a:t>oo</a:t>
            </a:r>
            <a:r>
              <a:rPr sz="2600" spc="10"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 </a:t>
            </a:r>
            <a:r>
              <a:rPr sz="2600" spc="145" dirty="0">
                <a:latin typeface="Roboto" panose="02000000000000000000" pitchFamily="2" charset="0"/>
                <a:ea typeface="Roboto" panose="02000000000000000000" pitchFamily="2" charset="0"/>
                <a:cs typeface="Arial"/>
              </a:rPr>
              <a:t> </a:t>
            </a:r>
            <a:r>
              <a:rPr sz="2600" spc="135" dirty="0">
                <a:latin typeface="Roboto" panose="02000000000000000000" pitchFamily="2" charset="0"/>
                <a:ea typeface="Roboto" panose="02000000000000000000" pitchFamily="2" charset="0"/>
                <a:cs typeface="Arial"/>
              </a:rPr>
              <a:t>J</a:t>
            </a:r>
            <a:r>
              <a:rPr sz="2600" spc="-50" dirty="0">
                <a:latin typeface="Roboto" panose="02000000000000000000" pitchFamily="2" charset="0"/>
                <a:ea typeface="Roboto" panose="02000000000000000000" pitchFamily="2" charset="0"/>
                <a:cs typeface="Arial"/>
              </a:rPr>
              <a:t>e</a:t>
            </a:r>
            <a:r>
              <a:rPr sz="2600" spc="-65" dirty="0">
                <a:latin typeface="Roboto" panose="02000000000000000000" pitchFamily="2" charset="0"/>
                <a:ea typeface="Roboto" panose="02000000000000000000" pitchFamily="2" charset="0"/>
                <a:cs typeface="Arial"/>
              </a:rPr>
              <a:t>b</a:t>
            </a:r>
            <a:r>
              <a:rPr sz="2600" spc="50" dirty="0">
                <a:latin typeface="Roboto" panose="02000000000000000000" pitchFamily="2" charset="0"/>
                <a:ea typeface="Roboto" panose="02000000000000000000" pitchFamily="2" charset="0"/>
                <a:cs typeface="Arial"/>
              </a:rPr>
              <a:t>i</a:t>
            </a:r>
            <a:r>
              <a:rPr sz="2600" dirty="0">
                <a:latin typeface="Roboto" panose="02000000000000000000" pitchFamily="2" charset="0"/>
                <a:ea typeface="Roboto" panose="02000000000000000000" pitchFamily="2" charset="0"/>
                <a:cs typeface="Arial"/>
              </a:rPr>
              <a:t> </a:t>
            </a:r>
            <a:r>
              <a:rPr sz="2600" spc="150" dirty="0">
                <a:latin typeface="Roboto" panose="02000000000000000000" pitchFamily="2" charset="0"/>
                <a:ea typeface="Roboto" panose="02000000000000000000" pitchFamily="2" charset="0"/>
                <a:cs typeface="Arial"/>
              </a:rPr>
              <a:t> </a:t>
            </a:r>
            <a:r>
              <a:rPr sz="2600" spc="-15" dirty="0">
                <a:latin typeface="Roboto" panose="02000000000000000000" pitchFamily="2" charset="0"/>
                <a:ea typeface="Roboto" panose="02000000000000000000" pitchFamily="2" charset="0"/>
                <a:cs typeface="Arial"/>
              </a:rPr>
              <a:t>and</a:t>
            </a:r>
            <a:r>
              <a:rPr sz="2600" dirty="0">
                <a:latin typeface="Roboto" panose="02000000000000000000" pitchFamily="2" charset="0"/>
                <a:ea typeface="Roboto" panose="02000000000000000000" pitchFamily="2" charset="0"/>
                <a:cs typeface="Arial"/>
              </a:rPr>
              <a:t> </a:t>
            </a:r>
            <a:r>
              <a:rPr sz="2600" spc="150" dirty="0">
                <a:latin typeface="Roboto" panose="02000000000000000000" pitchFamily="2" charset="0"/>
                <a:ea typeface="Roboto" panose="02000000000000000000" pitchFamily="2" charset="0"/>
                <a:cs typeface="Arial"/>
              </a:rPr>
              <a:t> </a:t>
            </a:r>
            <a:r>
              <a:rPr sz="2600" spc="-45" dirty="0">
                <a:latin typeface="Roboto" panose="02000000000000000000" pitchFamily="2" charset="0"/>
                <a:ea typeface="Roboto" panose="02000000000000000000" pitchFamily="2" charset="0"/>
                <a:cs typeface="Arial"/>
              </a:rPr>
              <a:t>Ty</a:t>
            </a:r>
            <a:r>
              <a:rPr sz="2600" spc="-65" dirty="0">
                <a:latin typeface="Roboto" panose="02000000000000000000" pitchFamily="2" charset="0"/>
                <a:ea typeface="Roboto" panose="02000000000000000000" pitchFamily="2" charset="0"/>
                <a:cs typeface="Arial"/>
              </a:rPr>
              <a:t>p</a:t>
            </a:r>
            <a:r>
              <a:rPr sz="2600" spc="-20" dirty="0">
                <a:latin typeface="Roboto" panose="02000000000000000000" pitchFamily="2" charset="0"/>
                <a:ea typeface="Roboto" panose="02000000000000000000" pitchFamily="2" charset="0"/>
                <a:cs typeface="Arial"/>
              </a:rPr>
              <a:t>h</a:t>
            </a:r>
            <a:r>
              <a:rPr sz="2600" spc="5" dirty="0">
                <a:latin typeface="Roboto" panose="02000000000000000000" pitchFamily="2" charset="0"/>
                <a:ea typeface="Roboto" panose="02000000000000000000" pitchFamily="2" charset="0"/>
                <a:cs typeface="Arial"/>
              </a:rPr>
              <a:t>oon</a:t>
            </a:r>
            <a:r>
              <a:rPr sz="2600" dirty="0">
                <a:latin typeface="Roboto" panose="02000000000000000000" pitchFamily="2" charset="0"/>
                <a:ea typeface="Roboto" panose="02000000000000000000" pitchFamily="2" charset="0"/>
                <a:cs typeface="Arial"/>
              </a:rPr>
              <a:t> </a:t>
            </a:r>
            <a:r>
              <a:rPr sz="2600" spc="30" dirty="0">
                <a:latin typeface="Roboto" panose="02000000000000000000" pitchFamily="2" charset="0"/>
                <a:ea typeface="Roboto" panose="02000000000000000000" pitchFamily="2" charset="0"/>
                <a:cs typeface="Arial"/>
              </a:rPr>
              <a:t>Mo</a:t>
            </a:r>
            <a:r>
              <a:rPr sz="2600" spc="35" dirty="0">
                <a:latin typeface="Roboto" panose="02000000000000000000" pitchFamily="2" charset="0"/>
                <a:ea typeface="Roboto" panose="02000000000000000000" pitchFamily="2" charset="0"/>
                <a:cs typeface="Arial"/>
              </a:rPr>
              <a:t>n</a:t>
            </a:r>
            <a:r>
              <a:rPr sz="2600" spc="-15" dirty="0">
                <a:latin typeface="Roboto" panose="02000000000000000000" pitchFamily="2" charset="0"/>
                <a:ea typeface="Roboto" panose="02000000000000000000" pitchFamily="2" charset="0"/>
                <a:cs typeface="Arial"/>
              </a:rPr>
              <a:t>g</a:t>
            </a:r>
            <a:r>
              <a:rPr sz="2600" spc="-20" dirty="0">
                <a:latin typeface="Roboto" panose="02000000000000000000" pitchFamily="2" charset="0"/>
                <a:ea typeface="Roboto" panose="02000000000000000000" pitchFamily="2" charset="0"/>
                <a:cs typeface="Arial"/>
              </a:rPr>
              <a:t>h</a:t>
            </a:r>
            <a:r>
              <a:rPr sz="2600" spc="-25" dirty="0">
                <a:latin typeface="Roboto" panose="02000000000000000000" pitchFamily="2" charset="0"/>
                <a:ea typeface="Roboto" panose="02000000000000000000" pitchFamily="2" charset="0"/>
                <a:cs typeface="Arial"/>
              </a:rPr>
              <a:t>u</a:t>
            </a:r>
            <a:r>
              <a:rPr sz="2600" spc="130" dirty="0">
                <a:latin typeface="Roboto" panose="02000000000000000000" pitchFamily="2" charset="0"/>
                <a:ea typeface="Roboto" panose="02000000000000000000" pitchFamily="2" charset="0"/>
                <a:cs typeface="Arial"/>
              </a:rPr>
              <a:t>t</a:t>
            </a:r>
            <a:r>
              <a:rPr sz="2600" spc="-220" dirty="0">
                <a:latin typeface="Roboto" panose="02000000000000000000" pitchFamily="2" charset="0"/>
                <a:ea typeface="Roboto" panose="02000000000000000000" pitchFamily="2" charset="0"/>
                <a:cs typeface="Arial"/>
              </a:rPr>
              <a:t>,</a:t>
            </a:r>
            <a:r>
              <a:rPr sz="2600" spc="-50" dirty="0">
                <a:latin typeface="Roboto" panose="02000000000000000000" pitchFamily="2" charset="0"/>
                <a:ea typeface="Roboto" panose="02000000000000000000" pitchFamily="2" charset="0"/>
                <a:cs typeface="Arial"/>
              </a:rPr>
              <a:t> </a:t>
            </a:r>
            <a:r>
              <a:rPr sz="2600" spc="-45" dirty="0">
                <a:latin typeface="Roboto" panose="02000000000000000000" pitchFamily="2" charset="0"/>
                <a:ea typeface="Roboto" panose="02000000000000000000" pitchFamily="2" charset="0"/>
                <a:cs typeface="Arial"/>
              </a:rPr>
              <a:t>Ty</a:t>
            </a:r>
            <a:r>
              <a:rPr sz="2600" spc="-70" dirty="0">
                <a:latin typeface="Roboto" panose="02000000000000000000" pitchFamily="2" charset="0"/>
                <a:ea typeface="Roboto" panose="02000000000000000000" pitchFamily="2" charset="0"/>
                <a:cs typeface="Arial"/>
              </a:rPr>
              <a:t>p</a:t>
            </a:r>
            <a:r>
              <a:rPr sz="2600" spc="-25" dirty="0">
                <a:latin typeface="Roboto" panose="02000000000000000000" pitchFamily="2" charset="0"/>
                <a:ea typeface="Roboto" panose="02000000000000000000" pitchFamily="2" charset="0"/>
                <a:cs typeface="Arial"/>
              </a:rPr>
              <a:t>h</a:t>
            </a:r>
            <a:r>
              <a:rPr sz="2600" spc="5" dirty="0">
                <a:latin typeface="Roboto" panose="02000000000000000000" pitchFamily="2" charset="0"/>
                <a:ea typeface="Roboto" panose="02000000000000000000" pitchFamily="2" charset="0"/>
                <a:cs typeface="Arial"/>
              </a:rPr>
              <a:t>oo</a:t>
            </a:r>
            <a:r>
              <a:rPr sz="2600" spc="10" dirty="0">
                <a:latin typeface="Roboto" panose="02000000000000000000" pitchFamily="2" charset="0"/>
                <a:ea typeface="Roboto" panose="02000000000000000000" pitchFamily="2" charset="0"/>
                <a:cs typeface="Arial"/>
              </a:rPr>
              <a:t>n</a:t>
            </a:r>
            <a:r>
              <a:rPr sz="2600" spc="-30" dirty="0">
                <a:latin typeface="Roboto" panose="02000000000000000000" pitchFamily="2" charset="0"/>
                <a:ea typeface="Roboto" panose="02000000000000000000" pitchFamily="2" charset="0"/>
                <a:cs typeface="Arial"/>
              </a:rPr>
              <a:t> </a:t>
            </a:r>
            <a:r>
              <a:rPr sz="2600" spc="-130" dirty="0">
                <a:latin typeface="Roboto" panose="02000000000000000000" pitchFamily="2" charset="0"/>
                <a:ea typeface="Roboto" panose="02000000000000000000" pitchFamily="2" charset="0"/>
                <a:cs typeface="Arial"/>
              </a:rPr>
              <a:t>W</a:t>
            </a:r>
            <a:r>
              <a:rPr sz="2600" spc="-70" dirty="0">
                <a:latin typeface="Roboto" panose="02000000000000000000" pitchFamily="2" charset="0"/>
                <a:ea typeface="Roboto" panose="02000000000000000000" pitchFamily="2" charset="0"/>
                <a:cs typeface="Arial"/>
              </a:rPr>
              <a:t>u</a:t>
            </a:r>
            <a:r>
              <a:rPr sz="2600" spc="125" dirty="0">
                <a:latin typeface="Roboto" panose="02000000000000000000" pitchFamily="2" charset="0"/>
                <a:ea typeface="Roboto" panose="02000000000000000000" pitchFamily="2" charset="0"/>
                <a:cs typeface="Arial"/>
              </a:rPr>
              <a:t>t</a:t>
            </a:r>
            <a:r>
              <a:rPr sz="2600" spc="65" dirty="0">
                <a:latin typeface="Roboto" panose="02000000000000000000" pitchFamily="2" charset="0"/>
                <a:ea typeface="Roboto" panose="02000000000000000000" pitchFamily="2" charset="0"/>
                <a:cs typeface="Arial"/>
              </a:rPr>
              <a:t>i</a:t>
            </a:r>
            <a:r>
              <a:rPr sz="2600" dirty="0">
                <a:latin typeface="Roboto" panose="02000000000000000000" pitchFamily="2" charset="0"/>
                <a:ea typeface="Roboto" panose="02000000000000000000" pitchFamily="2" charset="0"/>
                <a:cs typeface="Arial"/>
              </a:rPr>
              <a:t>p</a:t>
            </a:r>
            <a:r>
              <a:rPr sz="2600" spc="-85" dirty="0">
                <a:latin typeface="Roboto" panose="02000000000000000000" pitchFamily="2" charset="0"/>
                <a:ea typeface="Roboto" panose="02000000000000000000" pitchFamily="2" charset="0"/>
                <a:cs typeface="Arial"/>
              </a:rPr>
              <a:t> </a:t>
            </a:r>
            <a:r>
              <a:rPr sz="2600" spc="-15" dirty="0">
                <a:latin typeface="Roboto" panose="02000000000000000000" pitchFamily="2" charset="0"/>
                <a:ea typeface="Roboto" panose="02000000000000000000" pitchFamily="2" charset="0"/>
                <a:cs typeface="Arial"/>
              </a:rPr>
              <a:t>and</a:t>
            </a:r>
            <a:r>
              <a:rPr sz="2600" spc="-60"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t</a:t>
            </a:r>
            <a:r>
              <a:rPr sz="2600" spc="-15" dirty="0">
                <a:latin typeface="Roboto" panose="02000000000000000000" pitchFamily="2" charset="0"/>
                <a:ea typeface="Roboto" panose="02000000000000000000" pitchFamily="2" charset="0"/>
                <a:cs typeface="Arial"/>
              </a:rPr>
              <a:t>r</a:t>
            </a:r>
            <a:r>
              <a:rPr sz="2600" spc="5" dirty="0">
                <a:latin typeface="Roboto" panose="02000000000000000000" pitchFamily="2" charset="0"/>
                <a:ea typeface="Roboto" panose="02000000000000000000" pitchFamily="2" charset="0"/>
                <a:cs typeface="Arial"/>
              </a:rPr>
              <a:t>o</a:t>
            </a:r>
            <a:r>
              <a:rPr sz="2600" spc="-10" dirty="0">
                <a:latin typeface="Roboto" panose="02000000000000000000" pitchFamily="2" charset="0"/>
                <a:ea typeface="Roboto" panose="02000000000000000000" pitchFamily="2" charset="0"/>
                <a:cs typeface="Arial"/>
              </a:rPr>
              <a:t>p</a:t>
            </a:r>
            <a:r>
              <a:rPr sz="2600" spc="65" dirty="0">
                <a:latin typeface="Roboto" panose="02000000000000000000" pitchFamily="2" charset="0"/>
                <a:ea typeface="Roboto" panose="02000000000000000000" pitchFamily="2" charset="0"/>
                <a:cs typeface="Arial"/>
              </a:rPr>
              <a:t>i</a:t>
            </a:r>
            <a:r>
              <a:rPr sz="2600" spc="55" dirty="0">
                <a:latin typeface="Roboto" panose="02000000000000000000" pitchFamily="2" charset="0"/>
                <a:ea typeface="Roboto" panose="02000000000000000000" pitchFamily="2" charset="0"/>
                <a:cs typeface="Arial"/>
              </a:rPr>
              <a:t>c</a:t>
            </a:r>
            <a:r>
              <a:rPr sz="2600" dirty="0">
                <a:latin typeface="Roboto" panose="02000000000000000000" pitchFamily="2" charset="0"/>
                <a:ea typeface="Roboto" panose="02000000000000000000" pitchFamily="2" charset="0"/>
                <a:cs typeface="Arial"/>
              </a:rPr>
              <a:t>al</a:t>
            </a:r>
            <a:r>
              <a:rPr sz="2600" spc="-2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d</a:t>
            </a:r>
            <a:r>
              <a:rPr sz="2600" spc="-50" dirty="0">
                <a:latin typeface="Roboto" panose="02000000000000000000" pitchFamily="2" charset="0"/>
                <a:ea typeface="Roboto" panose="02000000000000000000" pitchFamily="2" charset="0"/>
                <a:cs typeface="Arial"/>
              </a:rPr>
              <a:t>e</a:t>
            </a:r>
            <a:r>
              <a:rPr sz="2600" spc="-70" dirty="0">
                <a:latin typeface="Roboto" panose="02000000000000000000" pitchFamily="2" charset="0"/>
                <a:ea typeface="Roboto" panose="02000000000000000000" pitchFamily="2" charset="0"/>
                <a:cs typeface="Arial"/>
              </a:rPr>
              <a:t>p</a:t>
            </a:r>
            <a:r>
              <a:rPr sz="2600" spc="-15" dirty="0">
                <a:latin typeface="Roboto" panose="02000000000000000000" pitchFamily="2" charset="0"/>
                <a:ea typeface="Roboto" panose="02000000000000000000" pitchFamily="2" charset="0"/>
                <a:cs typeface="Arial"/>
              </a:rPr>
              <a:t>r</a:t>
            </a:r>
            <a:r>
              <a:rPr sz="2600" spc="-35" dirty="0">
                <a:latin typeface="Roboto" panose="02000000000000000000" pitchFamily="2" charset="0"/>
                <a:ea typeface="Roboto" panose="02000000000000000000" pitchFamily="2" charset="0"/>
                <a:cs typeface="Arial"/>
              </a:rPr>
              <a:t>e</a:t>
            </a:r>
            <a:r>
              <a:rPr sz="2600" spc="-45" dirty="0">
                <a:latin typeface="Roboto" panose="02000000000000000000" pitchFamily="2" charset="0"/>
                <a:ea typeface="Roboto" panose="02000000000000000000" pitchFamily="2" charset="0"/>
                <a:cs typeface="Arial"/>
              </a:rPr>
              <a:t>s</a:t>
            </a:r>
            <a:r>
              <a:rPr sz="2600" spc="45" dirty="0">
                <a:latin typeface="Roboto" panose="02000000000000000000" pitchFamily="2" charset="0"/>
                <a:ea typeface="Roboto" panose="02000000000000000000" pitchFamily="2" charset="0"/>
                <a:cs typeface="Arial"/>
              </a:rPr>
              <a:t>s</a:t>
            </a:r>
            <a:r>
              <a:rPr sz="2600" spc="25" dirty="0">
                <a:latin typeface="Roboto" panose="02000000000000000000" pitchFamily="2" charset="0"/>
                <a:ea typeface="Roboto" panose="02000000000000000000" pitchFamily="2" charset="0"/>
                <a:cs typeface="Arial"/>
              </a:rPr>
              <a:t>i</a:t>
            </a:r>
            <a:r>
              <a:rPr sz="2600" spc="-5" dirty="0">
                <a:latin typeface="Roboto" panose="02000000000000000000" pitchFamily="2" charset="0"/>
                <a:ea typeface="Roboto" panose="02000000000000000000" pitchFamily="2" charset="0"/>
                <a:cs typeface="Arial"/>
              </a:rPr>
              <a:t>on</a:t>
            </a:r>
            <a:endParaRPr sz="2600" dirty="0">
              <a:latin typeface="Roboto" panose="02000000000000000000" pitchFamily="2" charset="0"/>
              <a:ea typeface="Roboto" panose="02000000000000000000" pitchFamily="2" charset="0"/>
              <a:cs typeface="Arial"/>
            </a:endParaRPr>
          </a:p>
          <a:p>
            <a:pPr marL="245745" indent="-233045" algn="just">
              <a:lnSpc>
                <a:spcPts val="2165"/>
              </a:lnSpc>
              <a:buFont typeface="MS Gothic"/>
              <a:buChar char="▪"/>
              <a:tabLst>
                <a:tab pos="246379" algn="l"/>
              </a:tabLst>
            </a:pPr>
            <a:r>
              <a:rPr sz="2600" spc="-204" dirty="0">
                <a:latin typeface="Roboto" panose="02000000000000000000" pitchFamily="2" charset="0"/>
                <a:ea typeface="Roboto" panose="02000000000000000000" pitchFamily="2" charset="0"/>
                <a:cs typeface="Arial"/>
              </a:rPr>
              <a:t>D</a:t>
            </a:r>
            <a:r>
              <a:rPr sz="2600" spc="-25" dirty="0">
                <a:latin typeface="Roboto" panose="02000000000000000000" pitchFamily="2" charset="0"/>
                <a:ea typeface="Roboto" panose="02000000000000000000" pitchFamily="2" charset="0"/>
                <a:cs typeface="Arial"/>
              </a:rPr>
              <a:t>u</a:t>
            </a:r>
            <a:r>
              <a:rPr sz="2600" spc="-15" dirty="0">
                <a:latin typeface="Roboto" panose="02000000000000000000" pitchFamily="2" charset="0"/>
                <a:ea typeface="Roboto" panose="02000000000000000000" pitchFamily="2" charset="0"/>
                <a:cs typeface="Arial"/>
              </a:rPr>
              <a:t>r</a:t>
            </a:r>
            <a:r>
              <a:rPr sz="2600" spc="65" dirty="0">
                <a:latin typeface="Roboto" panose="02000000000000000000" pitchFamily="2" charset="0"/>
                <a:ea typeface="Roboto" panose="02000000000000000000" pitchFamily="2" charset="0"/>
                <a:cs typeface="Arial"/>
              </a:rPr>
              <a:t>i</a:t>
            </a:r>
            <a:r>
              <a:rPr sz="2600" spc="-15" dirty="0">
                <a:latin typeface="Roboto" panose="02000000000000000000" pitchFamily="2" charset="0"/>
                <a:ea typeface="Roboto" panose="02000000000000000000" pitchFamily="2" charset="0"/>
                <a:cs typeface="Arial"/>
              </a:rPr>
              <a:t>n</a:t>
            </a:r>
            <a:r>
              <a:rPr sz="2600" dirty="0">
                <a:latin typeface="Roboto" panose="02000000000000000000" pitchFamily="2" charset="0"/>
                <a:ea typeface="Roboto" panose="02000000000000000000" pitchFamily="2" charset="0"/>
                <a:cs typeface="Arial"/>
              </a:rPr>
              <a:t>g</a:t>
            </a:r>
            <a:r>
              <a:rPr sz="2600" spc="130"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t</a:t>
            </a:r>
            <a:r>
              <a:rPr sz="2600" spc="-25" dirty="0">
                <a:latin typeface="Roboto" panose="02000000000000000000" pitchFamily="2" charset="0"/>
                <a:ea typeface="Roboto" panose="02000000000000000000" pitchFamily="2" charset="0"/>
                <a:cs typeface="Arial"/>
              </a:rPr>
              <a:t>h</a:t>
            </a:r>
            <a:r>
              <a:rPr sz="2600" spc="-75" dirty="0">
                <a:latin typeface="Roboto" panose="02000000000000000000" pitchFamily="2" charset="0"/>
                <a:ea typeface="Roboto" panose="02000000000000000000" pitchFamily="2" charset="0"/>
                <a:cs typeface="Arial"/>
              </a:rPr>
              <a:t>e</a:t>
            </a:r>
            <a:r>
              <a:rPr sz="2600" spc="14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p</a:t>
            </a:r>
            <a:r>
              <a:rPr sz="2600" spc="-50" dirty="0">
                <a:latin typeface="Roboto" panose="02000000000000000000" pitchFamily="2" charset="0"/>
                <a:ea typeface="Roboto" panose="02000000000000000000" pitchFamily="2" charset="0"/>
                <a:cs typeface="Arial"/>
              </a:rPr>
              <a:t>e</a:t>
            </a:r>
            <a:r>
              <a:rPr sz="2600" spc="-15" dirty="0">
                <a:latin typeface="Roboto" panose="02000000000000000000" pitchFamily="2" charset="0"/>
                <a:ea typeface="Roboto" panose="02000000000000000000" pitchFamily="2" charset="0"/>
                <a:cs typeface="Arial"/>
              </a:rPr>
              <a:t>r</a:t>
            </a:r>
            <a:r>
              <a:rPr sz="2600" spc="65" dirty="0">
                <a:latin typeface="Roboto" panose="02000000000000000000" pitchFamily="2" charset="0"/>
                <a:ea typeface="Roboto" panose="02000000000000000000" pitchFamily="2" charset="0"/>
                <a:cs typeface="Arial"/>
              </a:rPr>
              <a:t>i</a:t>
            </a:r>
            <a:r>
              <a:rPr sz="2600" spc="5" dirty="0">
                <a:latin typeface="Roboto" panose="02000000000000000000" pitchFamily="2" charset="0"/>
                <a:ea typeface="Roboto" panose="02000000000000000000" pitchFamily="2" charset="0"/>
                <a:cs typeface="Arial"/>
              </a:rPr>
              <a:t>o</a:t>
            </a:r>
            <a:r>
              <a:rPr sz="2600" spc="10" dirty="0">
                <a:latin typeface="Roboto" panose="02000000000000000000" pitchFamily="2" charset="0"/>
                <a:ea typeface="Roboto" panose="02000000000000000000" pitchFamily="2" charset="0"/>
                <a:cs typeface="Arial"/>
              </a:rPr>
              <a:t>d</a:t>
            </a:r>
            <a:r>
              <a:rPr sz="2600" spc="155"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o</a:t>
            </a:r>
            <a:r>
              <a:rPr sz="2600" spc="65" dirty="0">
                <a:latin typeface="Roboto" panose="02000000000000000000" pitchFamily="2" charset="0"/>
                <a:ea typeface="Roboto" panose="02000000000000000000" pitchFamily="2" charset="0"/>
                <a:cs typeface="Arial"/>
              </a:rPr>
              <a:t>f</a:t>
            </a:r>
            <a:r>
              <a:rPr sz="2600" spc="13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3</a:t>
            </a:r>
            <a:r>
              <a:rPr sz="2600" dirty="0">
                <a:latin typeface="Roboto" panose="02000000000000000000" pitchFamily="2" charset="0"/>
                <a:ea typeface="Roboto" panose="02000000000000000000" pitchFamily="2" charset="0"/>
                <a:cs typeface="Arial"/>
              </a:rPr>
              <a:t>5</a:t>
            </a:r>
            <a:r>
              <a:rPr sz="2600" spc="120" dirty="0">
                <a:latin typeface="Roboto" panose="02000000000000000000" pitchFamily="2" charset="0"/>
                <a:ea typeface="Roboto" panose="02000000000000000000" pitchFamily="2" charset="0"/>
                <a:cs typeface="Arial"/>
              </a:rPr>
              <a:t> </a:t>
            </a:r>
            <a:r>
              <a:rPr sz="2600" spc="-85" dirty="0">
                <a:latin typeface="Roboto" panose="02000000000000000000" pitchFamily="2" charset="0"/>
                <a:ea typeface="Roboto" panose="02000000000000000000" pitchFamily="2" charset="0"/>
                <a:cs typeface="Arial"/>
              </a:rPr>
              <a:t>y</a:t>
            </a:r>
            <a:r>
              <a:rPr sz="2600" spc="-105" dirty="0">
                <a:latin typeface="Roboto" panose="02000000000000000000" pitchFamily="2" charset="0"/>
                <a:ea typeface="Roboto" panose="02000000000000000000" pitchFamily="2" charset="0"/>
                <a:cs typeface="Arial"/>
              </a:rPr>
              <a:t>e</a:t>
            </a:r>
            <a:r>
              <a:rPr sz="2600" spc="-15" dirty="0">
                <a:latin typeface="Roboto" panose="02000000000000000000" pitchFamily="2" charset="0"/>
                <a:ea typeface="Roboto" panose="02000000000000000000" pitchFamily="2" charset="0"/>
                <a:cs typeface="Arial"/>
              </a:rPr>
              <a:t>a</a:t>
            </a:r>
            <a:r>
              <a:rPr sz="2600" spc="-35" dirty="0">
                <a:latin typeface="Roboto" panose="02000000000000000000" pitchFamily="2" charset="0"/>
                <a:ea typeface="Roboto" panose="02000000000000000000" pitchFamily="2" charset="0"/>
                <a:cs typeface="Arial"/>
              </a:rPr>
              <a:t>r</a:t>
            </a:r>
            <a:r>
              <a:rPr sz="2600" spc="60" dirty="0">
                <a:latin typeface="Roboto" panose="02000000000000000000" pitchFamily="2" charset="0"/>
                <a:ea typeface="Roboto" panose="02000000000000000000" pitchFamily="2" charset="0"/>
                <a:cs typeface="Arial"/>
              </a:rPr>
              <a:t>s</a:t>
            </a:r>
            <a:r>
              <a:rPr sz="2600" spc="-220" dirty="0">
                <a:latin typeface="Roboto" panose="02000000000000000000" pitchFamily="2" charset="0"/>
                <a:ea typeface="Roboto" panose="02000000000000000000" pitchFamily="2" charset="0"/>
                <a:cs typeface="Arial"/>
              </a:rPr>
              <a:t>,</a:t>
            </a:r>
            <a:r>
              <a:rPr sz="2600" spc="140" dirty="0">
                <a:latin typeface="Roboto" panose="02000000000000000000" pitchFamily="2" charset="0"/>
                <a:ea typeface="Roboto" panose="02000000000000000000" pitchFamily="2" charset="0"/>
                <a:cs typeface="Arial"/>
              </a:rPr>
              <a:t> </a:t>
            </a:r>
            <a:r>
              <a:rPr sz="2600" spc="125" dirty="0">
                <a:latin typeface="Roboto" panose="02000000000000000000" pitchFamily="2" charset="0"/>
                <a:ea typeface="Roboto" panose="02000000000000000000" pitchFamily="2" charset="0"/>
                <a:cs typeface="Arial"/>
              </a:rPr>
              <a:t>t</a:t>
            </a:r>
            <a:r>
              <a:rPr sz="2600" spc="-20" dirty="0">
                <a:latin typeface="Roboto" panose="02000000000000000000" pitchFamily="2" charset="0"/>
                <a:ea typeface="Roboto" panose="02000000000000000000" pitchFamily="2" charset="0"/>
                <a:cs typeface="Arial"/>
              </a:rPr>
              <a:t>h</a:t>
            </a:r>
            <a:r>
              <a:rPr sz="2600" spc="-75" dirty="0">
                <a:latin typeface="Roboto" panose="02000000000000000000" pitchFamily="2" charset="0"/>
                <a:ea typeface="Roboto" panose="02000000000000000000" pitchFamily="2" charset="0"/>
                <a:cs typeface="Arial"/>
              </a:rPr>
              <a:t>e</a:t>
            </a:r>
            <a:r>
              <a:rPr sz="2600" spc="135" dirty="0">
                <a:latin typeface="Roboto" panose="02000000000000000000" pitchFamily="2" charset="0"/>
                <a:ea typeface="Roboto" panose="02000000000000000000" pitchFamily="2" charset="0"/>
                <a:cs typeface="Arial"/>
              </a:rPr>
              <a:t> </a:t>
            </a:r>
            <a:r>
              <a:rPr sz="2600" spc="55" dirty="0">
                <a:latin typeface="Roboto" panose="02000000000000000000" pitchFamily="2" charset="0"/>
                <a:ea typeface="Roboto" panose="02000000000000000000" pitchFamily="2" charset="0"/>
                <a:cs typeface="Arial"/>
              </a:rPr>
              <a:t>c</a:t>
            </a:r>
            <a:r>
              <a:rPr sz="2600" dirty="0">
                <a:latin typeface="Roboto" panose="02000000000000000000" pitchFamily="2" charset="0"/>
                <a:ea typeface="Roboto" panose="02000000000000000000" pitchFamily="2" charset="0"/>
                <a:cs typeface="Arial"/>
              </a:rPr>
              <a:t>a</a:t>
            </a:r>
            <a:r>
              <a:rPr sz="2600" spc="5" dirty="0">
                <a:latin typeface="Roboto" panose="02000000000000000000" pitchFamily="2" charset="0"/>
                <a:ea typeface="Roboto" panose="02000000000000000000" pitchFamily="2" charset="0"/>
                <a:cs typeface="Arial"/>
              </a:rPr>
              <a:t>l</a:t>
            </a:r>
            <a:r>
              <a:rPr sz="2600" spc="55" dirty="0">
                <a:latin typeface="Roboto" panose="02000000000000000000" pitchFamily="2" charset="0"/>
                <a:ea typeface="Roboto" panose="02000000000000000000" pitchFamily="2" charset="0"/>
                <a:cs typeface="Arial"/>
              </a:rPr>
              <a:t>c</a:t>
            </a:r>
            <a:r>
              <a:rPr sz="2600" spc="-25" dirty="0">
                <a:latin typeface="Roboto" panose="02000000000000000000" pitchFamily="2" charset="0"/>
                <a:ea typeface="Roboto" panose="02000000000000000000" pitchFamily="2" charset="0"/>
                <a:cs typeface="Arial"/>
              </a:rPr>
              <a:t>u</a:t>
            </a:r>
            <a:r>
              <a:rPr sz="2600" spc="65" dirty="0">
                <a:latin typeface="Roboto" panose="02000000000000000000" pitchFamily="2" charset="0"/>
                <a:ea typeface="Roboto" panose="02000000000000000000" pitchFamily="2" charset="0"/>
                <a:cs typeface="Arial"/>
              </a:rPr>
              <a:t>l</a:t>
            </a:r>
            <a:r>
              <a:rPr sz="2600" spc="40" dirty="0">
                <a:latin typeface="Roboto" panose="02000000000000000000" pitchFamily="2" charset="0"/>
                <a:ea typeface="Roboto" panose="02000000000000000000" pitchFamily="2" charset="0"/>
                <a:cs typeface="Arial"/>
              </a:rPr>
              <a:t>at</a:t>
            </a:r>
            <a:r>
              <a:rPr sz="2600" spc="-35" dirty="0">
                <a:latin typeface="Roboto" panose="02000000000000000000" pitchFamily="2" charset="0"/>
                <a:ea typeface="Roboto" panose="02000000000000000000" pitchFamily="2" charset="0"/>
                <a:cs typeface="Arial"/>
              </a:rPr>
              <a:t>e</a:t>
            </a:r>
            <a:r>
              <a:rPr sz="2600" spc="-30" dirty="0">
                <a:latin typeface="Roboto" panose="02000000000000000000" pitchFamily="2" charset="0"/>
                <a:ea typeface="Roboto" panose="02000000000000000000" pitchFamily="2" charset="0"/>
                <a:cs typeface="Arial"/>
              </a:rPr>
              <a:t>d</a:t>
            </a:r>
            <a:r>
              <a:rPr sz="2600" spc="13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d</a:t>
            </a:r>
            <a:r>
              <a:rPr sz="2600" spc="25" dirty="0">
                <a:latin typeface="Roboto" panose="02000000000000000000" pitchFamily="2" charset="0"/>
                <a:ea typeface="Roboto" panose="02000000000000000000" pitchFamily="2" charset="0"/>
                <a:cs typeface="Arial"/>
              </a:rPr>
              <a:t>a</a:t>
            </a:r>
            <a:r>
              <a:rPr sz="2600" spc="20" dirty="0">
                <a:latin typeface="Roboto" panose="02000000000000000000" pitchFamily="2" charset="0"/>
                <a:ea typeface="Roboto" panose="02000000000000000000" pitchFamily="2" charset="0"/>
                <a:cs typeface="Arial"/>
              </a:rPr>
              <a:t>m</a:t>
            </a:r>
            <a:r>
              <a:rPr sz="2600" spc="-15" dirty="0">
                <a:latin typeface="Roboto" panose="02000000000000000000" pitchFamily="2" charset="0"/>
                <a:ea typeface="Roboto" panose="02000000000000000000" pitchFamily="2" charset="0"/>
                <a:cs typeface="Arial"/>
              </a:rPr>
              <a:t>a</a:t>
            </a:r>
            <a:r>
              <a:rPr sz="2600" spc="-40" dirty="0">
                <a:latin typeface="Roboto" panose="02000000000000000000" pitchFamily="2" charset="0"/>
                <a:ea typeface="Roboto" panose="02000000000000000000" pitchFamily="2" charset="0"/>
                <a:cs typeface="Arial"/>
              </a:rPr>
              <a:t>g</a:t>
            </a:r>
            <a:r>
              <a:rPr sz="2600" spc="-75" dirty="0">
                <a:latin typeface="Roboto" panose="02000000000000000000" pitchFamily="2" charset="0"/>
                <a:ea typeface="Roboto" panose="02000000000000000000" pitchFamily="2" charset="0"/>
                <a:cs typeface="Arial"/>
              </a:rPr>
              <a:t>e</a:t>
            </a:r>
            <a:r>
              <a:rPr sz="2600" spc="140"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va</a:t>
            </a:r>
            <a:r>
              <a:rPr sz="2600" dirty="0">
                <a:latin typeface="Roboto" panose="02000000000000000000" pitchFamily="2" charset="0"/>
                <a:ea typeface="Roboto" panose="02000000000000000000" pitchFamily="2" charset="0"/>
                <a:cs typeface="Arial"/>
              </a:rPr>
              <a:t>l</a:t>
            </a:r>
            <a:r>
              <a:rPr sz="2600" spc="-25" dirty="0">
                <a:latin typeface="Roboto" panose="02000000000000000000" pitchFamily="2" charset="0"/>
                <a:ea typeface="Roboto" panose="02000000000000000000" pitchFamily="2" charset="0"/>
                <a:cs typeface="Arial"/>
              </a:rPr>
              <a:t>u</a:t>
            </a:r>
            <a:r>
              <a:rPr sz="2600" spc="-75" dirty="0">
                <a:latin typeface="Roboto" panose="02000000000000000000" pitchFamily="2" charset="0"/>
                <a:ea typeface="Roboto" panose="02000000000000000000" pitchFamily="2" charset="0"/>
                <a:cs typeface="Arial"/>
              </a:rPr>
              <a:t>e</a:t>
            </a:r>
            <a:r>
              <a:rPr sz="2600" spc="135" dirty="0">
                <a:latin typeface="Roboto" panose="02000000000000000000" pitchFamily="2" charset="0"/>
                <a:ea typeface="Roboto" panose="02000000000000000000" pitchFamily="2" charset="0"/>
                <a:cs typeface="Arial"/>
              </a:rPr>
              <a:t> </a:t>
            </a:r>
            <a:r>
              <a:rPr sz="2600" spc="30" dirty="0">
                <a:latin typeface="Roboto" panose="02000000000000000000" pitchFamily="2" charset="0"/>
                <a:ea typeface="Roboto" panose="02000000000000000000" pitchFamily="2" charset="0"/>
                <a:cs typeface="Arial"/>
              </a:rPr>
              <a:t>i</a:t>
            </a:r>
            <a:r>
              <a:rPr sz="2600" spc="50" dirty="0">
                <a:latin typeface="Roboto" panose="02000000000000000000" pitchFamily="2" charset="0"/>
                <a:ea typeface="Roboto" panose="02000000000000000000" pitchFamily="2" charset="0"/>
                <a:cs typeface="Arial"/>
              </a:rPr>
              <a:t>s</a:t>
            </a:r>
            <a:r>
              <a:rPr sz="2600" spc="130" dirty="0">
                <a:latin typeface="Roboto" panose="02000000000000000000" pitchFamily="2" charset="0"/>
                <a:ea typeface="Roboto" panose="02000000000000000000" pitchFamily="2" charset="0"/>
                <a:cs typeface="Arial"/>
              </a:rPr>
              <a:t> </a:t>
            </a:r>
            <a:r>
              <a:rPr sz="2600" spc="65" dirty="0">
                <a:latin typeface="Roboto" panose="02000000000000000000" pitchFamily="2" charset="0"/>
                <a:ea typeface="Roboto" panose="02000000000000000000" pitchFamily="2" charset="0"/>
                <a:cs typeface="Arial"/>
              </a:rPr>
              <a:t>m</a:t>
            </a:r>
            <a:r>
              <a:rPr sz="2600" spc="25" dirty="0">
                <a:latin typeface="Roboto" panose="02000000000000000000" pitchFamily="2" charset="0"/>
                <a:ea typeface="Roboto" panose="02000000000000000000" pitchFamily="2" charset="0"/>
                <a:cs typeface="Arial"/>
              </a:rPr>
              <a:t>o</a:t>
            </a:r>
            <a:r>
              <a:rPr sz="2600" spc="-15" dirty="0">
                <a:latin typeface="Roboto" panose="02000000000000000000" pitchFamily="2" charset="0"/>
                <a:ea typeface="Roboto" panose="02000000000000000000" pitchFamily="2" charset="0"/>
                <a:cs typeface="Arial"/>
              </a:rPr>
              <a:t>r</a:t>
            </a:r>
            <a:r>
              <a:rPr sz="2600" spc="-75" dirty="0">
                <a:latin typeface="Roboto" panose="02000000000000000000" pitchFamily="2" charset="0"/>
                <a:ea typeface="Roboto" panose="02000000000000000000" pitchFamily="2" charset="0"/>
                <a:cs typeface="Arial"/>
              </a:rPr>
              <a:t>e</a:t>
            </a:r>
            <a:endParaRPr sz="2600" dirty="0">
              <a:latin typeface="Roboto" panose="02000000000000000000" pitchFamily="2" charset="0"/>
              <a:ea typeface="Roboto" panose="02000000000000000000" pitchFamily="2" charset="0"/>
              <a:cs typeface="Arial"/>
            </a:endParaRPr>
          </a:p>
          <a:p>
            <a:pPr marL="12700" algn="just">
              <a:lnSpc>
                <a:spcPts val="2805"/>
              </a:lnSpc>
            </a:pPr>
            <a:r>
              <a:rPr sz="2600" spc="130" dirty="0">
                <a:latin typeface="Roboto" panose="02000000000000000000" pitchFamily="2" charset="0"/>
                <a:ea typeface="Roboto" panose="02000000000000000000" pitchFamily="2" charset="0"/>
                <a:cs typeface="Arial"/>
              </a:rPr>
              <a:t>t</a:t>
            </a:r>
            <a:r>
              <a:rPr sz="2600" spc="-20" dirty="0">
                <a:latin typeface="Roboto" panose="02000000000000000000" pitchFamily="2" charset="0"/>
                <a:ea typeface="Roboto" panose="02000000000000000000" pitchFamily="2" charset="0"/>
                <a:cs typeface="Arial"/>
              </a:rPr>
              <a:t>h</a:t>
            </a:r>
            <a:r>
              <a:rPr sz="2600" spc="-30" dirty="0">
                <a:latin typeface="Roboto" panose="02000000000000000000" pitchFamily="2" charset="0"/>
                <a:ea typeface="Roboto" panose="02000000000000000000" pitchFamily="2" charset="0"/>
                <a:cs typeface="Arial"/>
              </a:rPr>
              <a:t>an</a:t>
            </a:r>
            <a:r>
              <a:rPr sz="2600" spc="-7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27</a:t>
            </a:r>
            <a:r>
              <a:rPr sz="2600" dirty="0">
                <a:latin typeface="Roboto" panose="02000000000000000000" pitchFamily="2" charset="0"/>
                <a:ea typeface="Roboto" panose="02000000000000000000" pitchFamily="2" charset="0"/>
                <a:cs typeface="Arial"/>
              </a:rPr>
              <a:t>0</a:t>
            </a:r>
            <a:r>
              <a:rPr sz="2600" spc="-25" dirty="0">
                <a:latin typeface="Roboto" panose="02000000000000000000" pitchFamily="2" charset="0"/>
                <a:ea typeface="Roboto" panose="02000000000000000000" pitchFamily="2" charset="0"/>
                <a:cs typeface="Arial"/>
              </a:rPr>
              <a:t> </a:t>
            </a:r>
            <a:r>
              <a:rPr sz="2600" spc="105" dirty="0">
                <a:latin typeface="Roboto" panose="02000000000000000000" pitchFamily="2" charset="0"/>
                <a:ea typeface="Roboto" panose="02000000000000000000" pitchFamily="2" charset="0"/>
                <a:cs typeface="Arial"/>
              </a:rPr>
              <a:t>m</a:t>
            </a:r>
            <a:r>
              <a:rPr sz="2600" spc="30" dirty="0">
                <a:latin typeface="Roboto" panose="02000000000000000000" pitchFamily="2" charset="0"/>
                <a:ea typeface="Roboto" panose="02000000000000000000" pitchFamily="2" charset="0"/>
                <a:cs typeface="Arial"/>
              </a:rPr>
              <a:t>i</a:t>
            </a:r>
            <a:r>
              <a:rPr sz="2600" spc="65" dirty="0">
                <a:latin typeface="Roboto" panose="02000000000000000000" pitchFamily="2" charset="0"/>
                <a:ea typeface="Roboto" panose="02000000000000000000" pitchFamily="2" charset="0"/>
                <a:cs typeface="Arial"/>
              </a:rPr>
              <a:t>lli</a:t>
            </a:r>
            <a:r>
              <a:rPr sz="2600" spc="-5" dirty="0">
                <a:latin typeface="Roboto" panose="02000000000000000000" pitchFamily="2" charset="0"/>
                <a:ea typeface="Roboto" panose="02000000000000000000" pitchFamily="2" charset="0"/>
                <a:cs typeface="Arial"/>
              </a:rPr>
              <a:t>o</a:t>
            </a:r>
            <a:r>
              <a:rPr sz="2600" dirty="0">
                <a:latin typeface="Roboto" panose="02000000000000000000" pitchFamily="2" charset="0"/>
                <a:ea typeface="Roboto" panose="02000000000000000000" pitchFamily="2" charset="0"/>
                <a:cs typeface="Arial"/>
              </a:rPr>
              <a:t>n</a:t>
            </a:r>
            <a:r>
              <a:rPr sz="2600" spc="-95" dirty="0">
                <a:latin typeface="Roboto" panose="02000000000000000000" pitchFamily="2" charset="0"/>
                <a:ea typeface="Roboto" panose="02000000000000000000" pitchFamily="2" charset="0"/>
                <a:cs typeface="Arial"/>
              </a:rPr>
              <a:t> </a:t>
            </a:r>
            <a:r>
              <a:rPr sz="2600" spc="20" dirty="0">
                <a:latin typeface="Roboto" panose="02000000000000000000" pitchFamily="2" charset="0"/>
                <a:ea typeface="Roboto" panose="02000000000000000000" pitchFamily="2" charset="0"/>
                <a:cs typeface="Arial"/>
              </a:rPr>
              <a:t>d</a:t>
            </a:r>
            <a:r>
              <a:rPr sz="2600" spc="50" dirty="0">
                <a:latin typeface="Roboto" panose="02000000000000000000" pitchFamily="2" charset="0"/>
                <a:ea typeface="Roboto" panose="02000000000000000000" pitchFamily="2" charset="0"/>
                <a:cs typeface="Arial"/>
              </a:rPr>
              <a:t>o</a:t>
            </a:r>
            <a:r>
              <a:rPr sz="2600" spc="30" dirty="0">
                <a:latin typeface="Roboto" panose="02000000000000000000" pitchFamily="2" charset="0"/>
                <a:ea typeface="Roboto" panose="02000000000000000000" pitchFamily="2" charset="0"/>
                <a:cs typeface="Arial"/>
              </a:rPr>
              <a:t>l</a:t>
            </a:r>
            <a:r>
              <a:rPr sz="2600" spc="65" dirty="0">
                <a:latin typeface="Roboto" panose="02000000000000000000" pitchFamily="2" charset="0"/>
                <a:ea typeface="Roboto" panose="02000000000000000000" pitchFamily="2" charset="0"/>
                <a:cs typeface="Arial"/>
              </a:rPr>
              <a:t>l</a:t>
            </a:r>
            <a:r>
              <a:rPr sz="2600" spc="-15" dirty="0">
                <a:latin typeface="Roboto" panose="02000000000000000000" pitchFamily="2" charset="0"/>
                <a:ea typeface="Roboto" panose="02000000000000000000" pitchFamily="2" charset="0"/>
                <a:cs typeface="Arial"/>
              </a:rPr>
              <a:t>a</a:t>
            </a:r>
            <a:r>
              <a:rPr sz="2600" spc="-30" dirty="0">
                <a:latin typeface="Roboto" panose="02000000000000000000" pitchFamily="2" charset="0"/>
                <a:ea typeface="Roboto" panose="02000000000000000000" pitchFamily="2" charset="0"/>
                <a:cs typeface="Arial"/>
              </a:rPr>
              <a:t>r</a:t>
            </a:r>
            <a:r>
              <a:rPr sz="2600" spc="20" dirty="0">
                <a:latin typeface="Roboto" panose="02000000000000000000" pitchFamily="2" charset="0"/>
                <a:ea typeface="Roboto" panose="02000000000000000000" pitchFamily="2" charset="0"/>
                <a:cs typeface="Arial"/>
              </a:rPr>
              <a:t>s</a:t>
            </a:r>
            <a:r>
              <a:rPr sz="2600" spc="-45" dirty="0">
                <a:latin typeface="Roboto" panose="02000000000000000000" pitchFamily="2" charset="0"/>
                <a:ea typeface="Roboto" panose="02000000000000000000" pitchFamily="2" charset="0"/>
                <a:cs typeface="Arial"/>
              </a:rPr>
              <a:t>.</a:t>
            </a:r>
            <a:endParaRPr sz="2600" dirty="0">
              <a:latin typeface="Roboto" panose="02000000000000000000" pitchFamily="2" charset="0"/>
              <a:ea typeface="Roboto" panose="02000000000000000000" pitchFamily="2" charset="0"/>
              <a:cs typeface="Arial"/>
            </a:endParaRPr>
          </a:p>
        </p:txBody>
      </p:sp>
      <p:sp>
        <p:nvSpPr>
          <p:cNvPr id="4" name="object 4"/>
          <p:cNvSpPr txBox="1"/>
          <p:nvPr/>
        </p:nvSpPr>
        <p:spPr>
          <a:xfrm>
            <a:off x="1145844" y="6142126"/>
            <a:ext cx="5412105" cy="184666"/>
          </a:xfrm>
          <a:prstGeom prst="rect">
            <a:avLst/>
          </a:prstGeom>
        </p:spPr>
        <p:txBody>
          <a:bodyPr vert="horz" wrap="square" lIns="0" tIns="0" rIns="0" bIns="0" rtlCol="0">
            <a:spAutoFit/>
          </a:bodyPr>
          <a:lstStyle/>
          <a:p>
            <a:pPr marL="12700">
              <a:lnSpc>
                <a:spcPct val="100000"/>
              </a:lnSpc>
            </a:pPr>
            <a:r>
              <a:rPr sz="1200" i="1" spc="-95" dirty="0">
                <a:latin typeface="Roboto" panose="02000000000000000000" pitchFamily="2" charset="0"/>
                <a:ea typeface="Roboto" panose="02000000000000000000" pitchFamily="2" charset="0"/>
                <a:cs typeface="Phetsarath OT"/>
              </a:rPr>
              <a:t>S</a:t>
            </a:r>
            <a:r>
              <a:rPr sz="1200" i="1" spc="-50" dirty="0">
                <a:latin typeface="Roboto" panose="02000000000000000000" pitchFamily="2" charset="0"/>
                <a:ea typeface="Roboto" panose="02000000000000000000" pitchFamily="2" charset="0"/>
                <a:cs typeface="Phetsarath OT"/>
              </a:rPr>
              <a:t>our</a:t>
            </a:r>
            <a:r>
              <a:rPr sz="1200" i="1" spc="-65" dirty="0">
                <a:latin typeface="Roboto" panose="02000000000000000000" pitchFamily="2" charset="0"/>
                <a:ea typeface="Roboto" panose="02000000000000000000" pitchFamily="2" charset="0"/>
                <a:cs typeface="Phetsarath OT"/>
              </a:rPr>
              <a:t>ce</a:t>
            </a:r>
            <a:r>
              <a:rPr sz="1200" i="1" spc="-35" dirty="0">
                <a:latin typeface="Roboto" panose="02000000000000000000" pitchFamily="2" charset="0"/>
                <a:ea typeface="Roboto" panose="02000000000000000000" pitchFamily="2" charset="0"/>
                <a:cs typeface="Phetsarath OT"/>
              </a:rPr>
              <a:t>:</a:t>
            </a:r>
            <a:r>
              <a:rPr sz="1200" i="1" spc="-50" dirty="0">
                <a:latin typeface="Roboto" panose="02000000000000000000" pitchFamily="2" charset="0"/>
                <a:ea typeface="Roboto" panose="02000000000000000000" pitchFamily="2" charset="0"/>
                <a:cs typeface="Phetsarath OT"/>
              </a:rPr>
              <a:t> </a:t>
            </a:r>
            <a:r>
              <a:rPr sz="1200" i="1" spc="10" dirty="0">
                <a:latin typeface="Roboto" panose="02000000000000000000" pitchFamily="2" charset="0"/>
                <a:ea typeface="Roboto" panose="02000000000000000000" pitchFamily="2" charset="0"/>
                <a:cs typeface="Calibri"/>
              </a:rPr>
              <a:t>h</a:t>
            </a:r>
            <a:r>
              <a:rPr sz="1200" i="1" spc="5" dirty="0">
                <a:latin typeface="Roboto" panose="02000000000000000000" pitchFamily="2" charset="0"/>
                <a:ea typeface="Roboto" panose="02000000000000000000" pitchFamily="2" charset="0"/>
                <a:cs typeface="Calibri"/>
              </a:rPr>
              <a:t>tt</a:t>
            </a:r>
            <a:r>
              <a:rPr sz="1200" i="1" spc="10" dirty="0">
                <a:latin typeface="Roboto" panose="02000000000000000000" pitchFamily="2" charset="0"/>
                <a:ea typeface="Roboto" panose="02000000000000000000" pitchFamily="2" charset="0"/>
                <a:cs typeface="Calibri"/>
              </a:rPr>
              <a:t>p</a:t>
            </a:r>
            <a:r>
              <a:rPr sz="1200" i="1" spc="-15" dirty="0">
                <a:latin typeface="Roboto" panose="02000000000000000000" pitchFamily="2" charset="0"/>
                <a:ea typeface="Roboto" panose="02000000000000000000" pitchFamily="2" charset="0"/>
                <a:cs typeface="Calibri"/>
              </a:rPr>
              <a:t>s</a:t>
            </a:r>
            <a:r>
              <a:rPr sz="1200" i="1" spc="-20" dirty="0">
                <a:latin typeface="Roboto" panose="02000000000000000000" pitchFamily="2" charset="0"/>
                <a:ea typeface="Roboto" panose="02000000000000000000" pitchFamily="2" charset="0"/>
                <a:cs typeface="Calibri"/>
              </a:rPr>
              <a:t>:</a:t>
            </a:r>
            <a:r>
              <a:rPr sz="1200" i="1" spc="-15" dirty="0">
                <a:latin typeface="Roboto" panose="02000000000000000000" pitchFamily="2" charset="0"/>
                <a:ea typeface="Roboto" panose="02000000000000000000" pitchFamily="2" charset="0"/>
                <a:cs typeface="Calibri"/>
              </a:rPr>
              <a:t>//</a:t>
            </a:r>
            <a:r>
              <a:rPr sz="1200" i="1" dirty="0">
                <a:latin typeface="Roboto" panose="02000000000000000000" pitchFamily="2" charset="0"/>
                <a:ea typeface="Roboto" panose="02000000000000000000" pitchFamily="2" charset="0"/>
                <a:cs typeface="Calibri"/>
              </a:rPr>
              <a:t>re</a:t>
            </a:r>
            <a:r>
              <a:rPr sz="1200" i="1" spc="-15" dirty="0">
                <a:latin typeface="Roboto" panose="02000000000000000000" pitchFamily="2" charset="0"/>
                <a:ea typeface="Roboto" panose="02000000000000000000" pitchFamily="2" charset="0"/>
                <a:cs typeface="Calibri"/>
              </a:rPr>
              <a:t>l</a:t>
            </a:r>
            <a:r>
              <a:rPr sz="1200" i="1" spc="-20" dirty="0">
                <a:latin typeface="Roboto" panose="02000000000000000000" pitchFamily="2" charset="0"/>
                <a:ea typeface="Roboto" panose="02000000000000000000" pitchFamily="2" charset="0"/>
                <a:cs typeface="Calibri"/>
              </a:rPr>
              <a:t>i</a:t>
            </a:r>
            <a:r>
              <a:rPr sz="1200" i="1" dirty="0">
                <a:latin typeface="Roboto" panose="02000000000000000000" pitchFamily="2" charset="0"/>
                <a:ea typeface="Roboto" panose="02000000000000000000" pitchFamily="2" charset="0"/>
                <a:cs typeface="Calibri"/>
              </a:rPr>
              <a:t>efwe</a:t>
            </a:r>
            <a:r>
              <a:rPr sz="1200" i="1" spc="10" dirty="0">
                <a:latin typeface="Roboto" panose="02000000000000000000" pitchFamily="2" charset="0"/>
                <a:ea typeface="Roboto" panose="02000000000000000000" pitchFamily="2" charset="0"/>
                <a:cs typeface="Calibri"/>
              </a:rPr>
              <a:t>b.</a:t>
            </a:r>
            <a:r>
              <a:rPr sz="1200" i="1" spc="-20" dirty="0">
                <a:latin typeface="Roboto" panose="02000000000000000000" pitchFamily="2" charset="0"/>
                <a:ea typeface="Roboto" panose="02000000000000000000" pitchFamily="2" charset="0"/>
                <a:cs typeface="Calibri"/>
              </a:rPr>
              <a:t>i</a:t>
            </a:r>
            <a:r>
              <a:rPr sz="1200" i="1" spc="10" dirty="0">
                <a:latin typeface="Roboto" panose="02000000000000000000" pitchFamily="2" charset="0"/>
                <a:ea typeface="Roboto" panose="02000000000000000000" pitchFamily="2" charset="0"/>
                <a:cs typeface="Calibri"/>
              </a:rPr>
              <a:t>n</a:t>
            </a:r>
            <a:r>
              <a:rPr sz="1200" i="1" spc="5" dirty="0">
                <a:latin typeface="Roboto" panose="02000000000000000000" pitchFamily="2" charset="0"/>
                <a:ea typeface="Roboto" panose="02000000000000000000" pitchFamily="2" charset="0"/>
                <a:cs typeface="Calibri"/>
              </a:rPr>
              <a:t>t</a:t>
            </a:r>
            <a:r>
              <a:rPr sz="1200" i="1" spc="-15" dirty="0">
                <a:latin typeface="Roboto" panose="02000000000000000000" pitchFamily="2" charset="0"/>
                <a:ea typeface="Roboto" panose="02000000000000000000" pitchFamily="2" charset="0"/>
                <a:cs typeface="Calibri"/>
              </a:rPr>
              <a:t>/</a:t>
            </a:r>
            <a:r>
              <a:rPr sz="1200" i="1" spc="10" dirty="0">
                <a:latin typeface="Roboto" panose="02000000000000000000" pitchFamily="2" charset="0"/>
                <a:ea typeface="Roboto" panose="02000000000000000000" pitchFamily="2" charset="0"/>
                <a:cs typeface="Calibri"/>
              </a:rPr>
              <a:t>d</a:t>
            </a:r>
            <a:r>
              <a:rPr sz="1200" i="1" spc="-20" dirty="0">
                <a:latin typeface="Roboto" panose="02000000000000000000" pitchFamily="2" charset="0"/>
                <a:ea typeface="Roboto" panose="02000000000000000000" pitchFamily="2" charset="0"/>
                <a:cs typeface="Calibri"/>
              </a:rPr>
              <a:t>i</a:t>
            </a:r>
            <a:r>
              <a:rPr sz="1200" i="1" spc="-15" dirty="0">
                <a:latin typeface="Roboto" panose="02000000000000000000" pitchFamily="2" charset="0"/>
                <a:ea typeface="Roboto" panose="02000000000000000000" pitchFamily="2" charset="0"/>
                <a:cs typeface="Calibri"/>
              </a:rPr>
              <a:t>s</a:t>
            </a:r>
            <a:r>
              <a:rPr sz="1200" i="1" spc="10" dirty="0">
                <a:latin typeface="Roboto" panose="02000000000000000000" pitchFamily="2" charset="0"/>
                <a:ea typeface="Roboto" panose="02000000000000000000" pitchFamily="2" charset="0"/>
                <a:cs typeface="Calibri"/>
              </a:rPr>
              <a:t>a</a:t>
            </a:r>
            <a:r>
              <a:rPr sz="1200" i="1" spc="-55" dirty="0">
                <a:latin typeface="Roboto" panose="02000000000000000000" pitchFamily="2" charset="0"/>
                <a:ea typeface="Roboto" panose="02000000000000000000" pitchFamily="2" charset="0"/>
                <a:cs typeface="Calibri"/>
              </a:rPr>
              <a:t>s</a:t>
            </a:r>
            <a:r>
              <a:rPr sz="1200" i="1" spc="-30" dirty="0">
                <a:latin typeface="Roboto" panose="02000000000000000000" pitchFamily="2" charset="0"/>
                <a:ea typeface="Roboto" panose="02000000000000000000" pitchFamily="2" charset="0"/>
                <a:cs typeface="Calibri"/>
              </a:rPr>
              <a:t>t</a:t>
            </a:r>
            <a:r>
              <a:rPr sz="1200" i="1" dirty="0">
                <a:latin typeface="Roboto" panose="02000000000000000000" pitchFamily="2" charset="0"/>
                <a:ea typeface="Roboto" panose="02000000000000000000" pitchFamily="2" charset="0"/>
                <a:cs typeface="Calibri"/>
              </a:rPr>
              <a:t>er</a:t>
            </a:r>
            <a:r>
              <a:rPr sz="1200" i="1" spc="-15" dirty="0">
                <a:latin typeface="Roboto" panose="02000000000000000000" pitchFamily="2" charset="0"/>
                <a:ea typeface="Roboto" panose="02000000000000000000" pitchFamily="2" charset="0"/>
                <a:cs typeface="Calibri"/>
              </a:rPr>
              <a:t>/</a:t>
            </a:r>
            <a:r>
              <a:rPr sz="1200" i="1" spc="-10" dirty="0">
                <a:latin typeface="Roboto" panose="02000000000000000000" pitchFamily="2" charset="0"/>
                <a:ea typeface="Roboto" panose="02000000000000000000" pitchFamily="2" charset="0"/>
                <a:cs typeface="Calibri"/>
              </a:rPr>
              <a:t>f</a:t>
            </a:r>
            <a:r>
              <a:rPr sz="1200" i="1" spc="-75" dirty="0">
                <a:latin typeface="Roboto" panose="02000000000000000000" pitchFamily="2" charset="0"/>
                <a:ea typeface="Roboto" panose="02000000000000000000" pitchFamily="2" charset="0"/>
                <a:cs typeface="Calibri"/>
              </a:rPr>
              <a:t>l</a:t>
            </a:r>
            <a:r>
              <a:rPr sz="1200" i="1" spc="-15" dirty="0">
                <a:latin typeface="Roboto" panose="02000000000000000000" pitchFamily="2" charset="0"/>
                <a:ea typeface="Roboto" panose="02000000000000000000" pitchFamily="2" charset="0"/>
                <a:cs typeface="Calibri"/>
              </a:rPr>
              <a:t>-2013-0001</a:t>
            </a:r>
            <a:r>
              <a:rPr sz="1200" i="1" spc="20" dirty="0">
                <a:latin typeface="Roboto" panose="02000000000000000000" pitchFamily="2" charset="0"/>
                <a:ea typeface="Roboto" panose="02000000000000000000" pitchFamily="2" charset="0"/>
                <a:cs typeface="Calibri"/>
              </a:rPr>
              <a:t>0</a:t>
            </a:r>
            <a:r>
              <a:rPr sz="1200" i="1" spc="-10" dirty="0">
                <a:latin typeface="Roboto" panose="02000000000000000000" pitchFamily="2" charset="0"/>
                <a:ea typeface="Roboto" panose="02000000000000000000" pitchFamily="2" charset="0"/>
                <a:cs typeface="Calibri"/>
              </a:rPr>
              <a:t>1</a:t>
            </a:r>
            <a:r>
              <a:rPr sz="1200" i="1" spc="-15" dirty="0">
                <a:latin typeface="Roboto" panose="02000000000000000000" pitchFamily="2" charset="0"/>
                <a:ea typeface="Roboto" panose="02000000000000000000" pitchFamily="2" charset="0"/>
                <a:cs typeface="Calibri"/>
              </a:rPr>
              <a:t>-</a:t>
            </a:r>
            <a:r>
              <a:rPr sz="1200" i="1" spc="-20" dirty="0">
                <a:latin typeface="Roboto" panose="02000000000000000000" pitchFamily="2" charset="0"/>
                <a:ea typeface="Roboto" panose="02000000000000000000" pitchFamily="2" charset="0"/>
                <a:cs typeface="Calibri"/>
              </a:rPr>
              <a:t>l</a:t>
            </a:r>
            <a:r>
              <a:rPr sz="1200" i="1" spc="5" dirty="0">
                <a:latin typeface="Roboto" panose="02000000000000000000" pitchFamily="2" charset="0"/>
                <a:ea typeface="Roboto" panose="02000000000000000000" pitchFamily="2" charset="0"/>
                <a:cs typeface="Calibri"/>
              </a:rPr>
              <a:t>a</a:t>
            </a:r>
            <a:r>
              <a:rPr sz="1200" i="1" dirty="0">
                <a:latin typeface="Roboto" panose="02000000000000000000" pitchFamily="2" charset="0"/>
                <a:ea typeface="Roboto" panose="02000000000000000000" pitchFamily="2" charset="0"/>
                <a:cs typeface="Calibri"/>
              </a:rPr>
              <a:t>o</a:t>
            </a:r>
            <a:endParaRPr sz="1200" dirty="0">
              <a:latin typeface="Roboto" panose="02000000000000000000" pitchFamily="2" charset="0"/>
              <a:ea typeface="Roboto" panose="02000000000000000000" pitchFamily="2" charset="0"/>
              <a:cs typeface="Calibri"/>
            </a:endParaRPr>
          </a:p>
        </p:txBody>
      </p:sp>
    </p:spTree>
    <p:extLst>
      <p:ext uri="{BB962C8B-B14F-4D97-AF65-F5344CB8AC3E}">
        <p14:creationId xmlns:p14="http://schemas.microsoft.com/office/powerpoint/2010/main" val="3988183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0732" y="213105"/>
            <a:ext cx="10936884" cy="625811"/>
          </a:xfrm>
          <a:prstGeom prst="rect">
            <a:avLst/>
          </a:prstGeom>
        </p:spPr>
        <p:txBody>
          <a:bodyPr vert="horz" wrap="square" lIns="0" tIns="162559" rIns="0" bIns="0" rtlCol="0">
            <a:spAutoFit/>
          </a:bodyPr>
          <a:lstStyle/>
          <a:p>
            <a:pPr>
              <a:lnSpc>
                <a:spcPct val="100000"/>
              </a:lnSpc>
            </a:pPr>
            <a:r>
              <a:rPr sz="3000" spc="-145" dirty="0">
                <a:latin typeface="Roboto" panose="02000000000000000000" pitchFamily="2" charset="0"/>
                <a:ea typeface="Roboto" panose="02000000000000000000" pitchFamily="2" charset="0"/>
              </a:rPr>
              <a:t>Nongb</a:t>
            </a:r>
            <a:r>
              <a:rPr sz="3000" spc="-160" dirty="0">
                <a:latin typeface="Roboto" panose="02000000000000000000" pitchFamily="2" charset="0"/>
                <a:ea typeface="Roboto" panose="02000000000000000000" pitchFamily="2" charset="0"/>
              </a:rPr>
              <a:t>o</a:t>
            </a:r>
            <a:r>
              <a:rPr sz="3000" spc="-75" dirty="0">
                <a:latin typeface="Roboto" panose="02000000000000000000" pitchFamily="2" charset="0"/>
                <a:ea typeface="Roboto" panose="02000000000000000000" pitchFamily="2" charset="0"/>
              </a:rPr>
              <a:t>k</a:t>
            </a:r>
            <a:r>
              <a:rPr sz="3000" spc="-80" dirty="0">
                <a:latin typeface="Roboto" panose="02000000000000000000" pitchFamily="2" charset="0"/>
                <a:ea typeface="Roboto" panose="02000000000000000000" pitchFamily="2" charset="0"/>
              </a:rPr>
              <a:t> </a:t>
            </a:r>
            <a:r>
              <a:rPr sz="3000" spc="-210" dirty="0">
                <a:latin typeface="Roboto" panose="02000000000000000000" pitchFamily="2" charset="0"/>
                <a:ea typeface="Roboto" panose="02000000000000000000" pitchFamily="2" charset="0"/>
              </a:rPr>
              <a:t>D</a:t>
            </a:r>
            <a:r>
              <a:rPr sz="3000" spc="-70" dirty="0">
                <a:latin typeface="Roboto" panose="02000000000000000000" pitchFamily="2" charset="0"/>
                <a:ea typeface="Roboto" panose="02000000000000000000" pitchFamily="2" charset="0"/>
              </a:rPr>
              <a:t>i</a:t>
            </a:r>
            <a:r>
              <a:rPr sz="3000" spc="-75" dirty="0">
                <a:latin typeface="Roboto" panose="02000000000000000000" pitchFamily="2" charset="0"/>
                <a:ea typeface="Roboto" panose="02000000000000000000" pitchFamily="2" charset="0"/>
              </a:rPr>
              <a:t>st</a:t>
            </a:r>
            <a:r>
              <a:rPr sz="3000" spc="-45" dirty="0">
                <a:latin typeface="Roboto" panose="02000000000000000000" pitchFamily="2" charset="0"/>
                <a:ea typeface="Roboto" panose="02000000000000000000" pitchFamily="2" charset="0"/>
              </a:rPr>
              <a:t>ri</a:t>
            </a:r>
            <a:r>
              <a:rPr sz="3000" spc="-145" dirty="0">
                <a:latin typeface="Roboto" panose="02000000000000000000" pitchFamily="2" charset="0"/>
                <a:ea typeface="Roboto" panose="02000000000000000000" pitchFamily="2" charset="0"/>
              </a:rPr>
              <a:t>c</a:t>
            </a:r>
            <a:r>
              <a:rPr sz="3000" spc="-60" dirty="0">
                <a:latin typeface="Roboto" panose="02000000000000000000" pitchFamily="2" charset="0"/>
                <a:ea typeface="Roboto" panose="02000000000000000000" pitchFamily="2" charset="0"/>
              </a:rPr>
              <a:t>t</a:t>
            </a:r>
            <a:r>
              <a:rPr sz="3000" spc="-45" dirty="0">
                <a:latin typeface="Roboto" panose="02000000000000000000" pitchFamily="2" charset="0"/>
                <a:ea typeface="Roboto" panose="02000000000000000000" pitchFamily="2" charset="0"/>
              </a:rPr>
              <a:t>,</a:t>
            </a:r>
            <a:r>
              <a:rPr sz="3000" spc="-135" dirty="0">
                <a:latin typeface="Roboto" panose="02000000000000000000" pitchFamily="2" charset="0"/>
                <a:ea typeface="Roboto" panose="02000000000000000000" pitchFamily="2" charset="0"/>
              </a:rPr>
              <a:t> </a:t>
            </a:r>
            <a:r>
              <a:rPr sz="3000" spc="-270" dirty="0">
                <a:latin typeface="Roboto" panose="02000000000000000000" pitchFamily="2" charset="0"/>
                <a:ea typeface="Roboto" panose="02000000000000000000" pitchFamily="2" charset="0"/>
              </a:rPr>
              <a:t>K</a:t>
            </a:r>
            <a:r>
              <a:rPr sz="3000" spc="-125" dirty="0">
                <a:latin typeface="Roboto" panose="02000000000000000000" pitchFamily="2" charset="0"/>
                <a:ea typeface="Roboto" panose="02000000000000000000" pitchFamily="2" charset="0"/>
              </a:rPr>
              <a:t>h</a:t>
            </a:r>
            <a:r>
              <a:rPr sz="3000" spc="-100" dirty="0">
                <a:latin typeface="Roboto" panose="02000000000000000000" pitchFamily="2" charset="0"/>
                <a:ea typeface="Roboto" panose="02000000000000000000" pitchFamily="2" charset="0"/>
              </a:rPr>
              <a:t>a</a:t>
            </a:r>
            <a:r>
              <a:rPr sz="3000" spc="-120" dirty="0">
                <a:latin typeface="Roboto" panose="02000000000000000000" pitchFamily="2" charset="0"/>
                <a:ea typeface="Roboto" panose="02000000000000000000" pitchFamily="2" charset="0"/>
              </a:rPr>
              <a:t>mm</a:t>
            </a:r>
            <a:r>
              <a:rPr sz="3000" spc="-105" dirty="0">
                <a:latin typeface="Roboto" panose="02000000000000000000" pitchFamily="2" charset="0"/>
                <a:ea typeface="Roboto" panose="02000000000000000000" pitchFamily="2" charset="0"/>
              </a:rPr>
              <a:t>o</a:t>
            </a:r>
            <a:r>
              <a:rPr sz="3000" spc="-125" dirty="0">
                <a:latin typeface="Roboto" panose="02000000000000000000" pitchFamily="2" charset="0"/>
                <a:ea typeface="Roboto" panose="02000000000000000000" pitchFamily="2" charset="0"/>
              </a:rPr>
              <a:t>u</a:t>
            </a:r>
            <a:r>
              <a:rPr sz="3000" spc="-100" dirty="0">
                <a:latin typeface="Roboto" panose="02000000000000000000" pitchFamily="2" charset="0"/>
                <a:ea typeface="Roboto" panose="02000000000000000000" pitchFamily="2" charset="0"/>
              </a:rPr>
              <a:t>a</a:t>
            </a:r>
            <a:r>
              <a:rPr sz="3000" spc="-114" dirty="0">
                <a:latin typeface="Roboto" panose="02000000000000000000" pitchFamily="2" charset="0"/>
                <a:ea typeface="Roboto" panose="02000000000000000000" pitchFamily="2" charset="0"/>
              </a:rPr>
              <a:t>ne</a:t>
            </a:r>
            <a:r>
              <a:rPr sz="3000" spc="-140" dirty="0">
                <a:latin typeface="Roboto" panose="02000000000000000000" pitchFamily="2" charset="0"/>
                <a:ea typeface="Roboto" panose="02000000000000000000" pitchFamily="2" charset="0"/>
              </a:rPr>
              <a:t> </a:t>
            </a:r>
            <a:r>
              <a:rPr sz="3000" spc="-105" dirty="0">
                <a:latin typeface="Roboto" panose="02000000000000000000" pitchFamily="2" charset="0"/>
                <a:ea typeface="Roboto" panose="02000000000000000000" pitchFamily="2" charset="0"/>
              </a:rPr>
              <a:t>P</a:t>
            </a:r>
            <a:r>
              <a:rPr sz="3000" spc="-65" dirty="0">
                <a:latin typeface="Roboto" panose="02000000000000000000" pitchFamily="2" charset="0"/>
                <a:ea typeface="Roboto" panose="02000000000000000000" pitchFamily="2" charset="0"/>
              </a:rPr>
              <a:t>r</a:t>
            </a:r>
            <a:r>
              <a:rPr sz="3000" spc="-185" dirty="0">
                <a:latin typeface="Roboto" panose="02000000000000000000" pitchFamily="2" charset="0"/>
                <a:ea typeface="Roboto" panose="02000000000000000000" pitchFamily="2" charset="0"/>
              </a:rPr>
              <a:t>o</a:t>
            </a:r>
            <a:r>
              <a:rPr sz="3000" spc="-180" dirty="0">
                <a:latin typeface="Roboto" panose="02000000000000000000" pitchFamily="2" charset="0"/>
                <a:ea typeface="Roboto" panose="02000000000000000000" pitchFamily="2" charset="0"/>
              </a:rPr>
              <a:t>v</a:t>
            </a:r>
            <a:r>
              <a:rPr sz="3000" spc="-35" dirty="0">
                <a:latin typeface="Roboto" panose="02000000000000000000" pitchFamily="2" charset="0"/>
                <a:ea typeface="Roboto" panose="02000000000000000000" pitchFamily="2" charset="0"/>
              </a:rPr>
              <a:t>i</a:t>
            </a:r>
            <a:r>
              <a:rPr sz="3000" spc="-160" dirty="0">
                <a:latin typeface="Roboto" panose="02000000000000000000" pitchFamily="2" charset="0"/>
                <a:ea typeface="Roboto" panose="02000000000000000000" pitchFamily="2" charset="0"/>
              </a:rPr>
              <a:t>nc</a:t>
            </a:r>
            <a:r>
              <a:rPr sz="3000" spc="-55" dirty="0">
                <a:latin typeface="Roboto" panose="02000000000000000000" pitchFamily="2" charset="0"/>
                <a:ea typeface="Roboto" panose="02000000000000000000" pitchFamily="2" charset="0"/>
              </a:rPr>
              <a:t>e</a:t>
            </a:r>
          </a:p>
        </p:txBody>
      </p:sp>
      <p:sp>
        <p:nvSpPr>
          <p:cNvPr id="3" name="object 3"/>
          <p:cNvSpPr/>
          <p:nvPr/>
        </p:nvSpPr>
        <p:spPr>
          <a:xfrm>
            <a:off x="2011679" y="1559052"/>
            <a:ext cx="3200399" cy="4640580"/>
          </a:xfrm>
          <a:prstGeom prst="rect">
            <a:avLst/>
          </a:prstGeom>
          <a:blipFill>
            <a:blip r:embed="rId2" cstate="print"/>
            <a:stretch>
              <a:fillRect/>
            </a:stretch>
          </a:blipFill>
        </p:spPr>
        <p:txBody>
          <a:bodyPr wrap="square" lIns="0" tIns="0" rIns="0" bIns="0" rtlCol="0">
            <a:spAutoFit/>
          </a:bodyPr>
          <a:lstStyle/>
          <a:p>
            <a:endParaRPr dirty="0"/>
          </a:p>
        </p:txBody>
      </p:sp>
      <p:sp>
        <p:nvSpPr>
          <p:cNvPr id="4" name="object 4"/>
          <p:cNvSpPr/>
          <p:nvPr/>
        </p:nvSpPr>
        <p:spPr>
          <a:xfrm>
            <a:off x="2006980" y="1554289"/>
            <a:ext cx="3209925" cy="4650105"/>
          </a:xfrm>
          <a:custGeom>
            <a:avLst/>
            <a:gdLst/>
            <a:ahLst/>
            <a:cxnLst/>
            <a:rect l="l" t="t" r="r" b="b"/>
            <a:pathLst>
              <a:path w="3209925" h="4650105">
                <a:moveTo>
                  <a:pt x="0" y="4650105"/>
                </a:moveTo>
                <a:lnTo>
                  <a:pt x="3209924" y="4650105"/>
                </a:lnTo>
                <a:lnTo>
                  <a:pt x="3209924" y="0"/>
                </a:lnTo>
                <a:lnTo>
                  <a:pt x="0" y="0"/>
                </a:lnTo>
                <a:lnTo>
                  <a:pt x="0" y="4650105"/>
                </a:lnTo>
                <a:close/>
              </a:path>
            </a:pathLst>
          </a:custGeom>
          <a:ln w="9525">
            <a:solidFill>
              <a:srgbClr val="BEBEBE"/>
            </a:solidFill>
          </a:ln>
        </p:spPr>
        <p:txBody>
          <a:bodyPr wrap="square" lIns="0" tIns="0" rIns="0" bIns="0" rtlCol="0">
            <a:spAutoFit/>
          </a:bodyPr>
          <a:lstStyle/>
          <a:p>
            <a:endParaRPr dirty="0"/>
          </a:p>
        </p:txBody>
      </p:sp>
      <p:sp>
        <p:nvSpPr>
          <p:cNvPr id="5" name="object 5"/>
          <p:cNvSpPr/>
          <p:nvPr/>
        </p:nvSpPr>
        <p:spPr>
          <a:xfrm>
            <a:off x="6359652" y="1074419"/>
            <a:ext cx="3159252" cy="4142232"/>
          </a:xfrm>
          <a:prstGeom prst="rect">
            <a:avLst/>
          </a:prstGeom>
          <a:blipFill>
            <a:blip r:embed="rId3" cstate="print"/>
            <a:stretch>
              <a:fillRect/>
            </a:stretch>
          </a:blipFill>
        </p:spPr>
        <p:txBody>
          <a:bodyPr wrap="square" lIns="0" tIns="0" rIns="0" bIns="0" rtlCol="0">
            <a:spAutoFit/>
          </a:bodyPr>
          <a:lstStyle/>
          <a:p>
            <a:endParaRPr dirty="0"/>
          </a:p>
        </p:txBody>
      </p:sp>
      <p:sp>
        <p:nvSpPr>
          <p:cNvPr id="6" name="object 6"/>
          <p:cNvSpPr/>
          <p:nvPr/>
        </p:nvSpPr>
        <p:spPr>
          <a:xfrm>
            <a:off x="7047738" y="3669029"/>
            <a:ext cx="379730" cy="457200"/>
          </a:xfrm>
          <a:custGeom>
            <a:avLst/>
            <a:gdLst/>
            <a:ahLst/>
            <a:cxnLst/>
            <a:rect l="l" t="t" r="r" b="b"/>
            <a:pathLst>
              <a:path w="379729" h="457200">
                <a:moveTo>
                  <a:pt x="0" y="457200"/>
                </a:moveTo>
                <a:lnTo>
                  <a:pt x="379475" y="457200"/>
                </a:lnTo>
                <a:lnTo>
                  <a:pt x="379475" y="0"/>
                </a:lnTo>
                <a:lnTo>
                  <a:pt x="0" y="0"/>
                </a:lnTo>
                <a:lnTo>
                  <a:pt x="0" y="457200"/>
                </a:lnTo>
                <a:close/>
              </a:path>
            </a:pathLst>
          </a:custGeom>
          <a:ln w="12700">
            <a:solidFill>
              <a:srgbClr val="FF0000"/>
            </a:solidFill>
          </a:ln>
        </p:spPr>
        <p:txBody>
          <a:bodyPr wrap="square" lIns="0" tIns="0" rIns="0" bIns="0" rtlCol="0">
            <a:spAutoFit/>
          </a:bodyPr>
          <a:lstStyle/>
          <a:p>
            <a:endParaRPr dirty="0"/>
          </a:p>
        </p:txBody>
      </p:sp>
      <p:sp>
        <p:nvSpPr>
          <p:cNvPr id="7" name="object 7"/>
          <p:cNvSpPr/>
          <p:nvPr/>
        </p:nvSpPr>
        <p:spPr>
          <a:xfrm>
            <a:off x="5212079" y="1559052"/>
            <a:ext cx="2029460" cy="2112010"/>
          </a:xfrm>
          <a:custGeom>
            <a:avLst/>
            <a:gdLst/>
            <a:ahLst/>
            <a:cxnLst/>
            <a:rect l="l" t="t" r="r" b="b"/>
            <a:pathLst>
              <a:path w="2029459" h="2112010">
                <a:moveTo>
                  <a:pt x="59612" y="48416"/>
                </a:moveTo>
                <a:lnTo>
                  <a:pt x="45944" y="61547"/>
                </a:lnTo>
                <a:lnTo>
                  <a:pt x="2015236" y="2111629"/>
                </a:lnTo>
                <a:lnTo>
                  <a:pt x="2028952" y="2098421"/>
                </a:lnTo>
                <a:lnTo>
                  <a:pt x="59612" y="48416"/>
                </a:lnTo>
                <a:close/>
              </a:path>
              <a:path w="2029459" h="2112010">
                <a:moveTo>
                  <a:pt x="0" y="0"/>
                </a:moveTo>
                <a:lnTo>
                  <a:pt x="25273" y="81407"/>
                </a:lnTo>
                <a:lnTo>
                  <a:pt x="45944" y="61547"/>
                </a:lnTo>
                <a:lnTo>
                  <a:pt x="37084" y="52324"/>
                </a:lnTo>
                <a:lnTo>
                  <a:pt x="50800" y="39243"/>
                </a:lnTo>
                <a:lnTo>
                  <a:pt x="69160" y="39243"/>
                </a:lnTo>
                <a:lnTo>
                  <a:pt x="80264" y="28575"/>
                </a:lnTo>
                <a:lnTo>
                  <a:pt x="0" y="0"/>
                </a:lnTo>
                <a:close/>
              </a:path>
              <a:path w="2029459" h="2112010">
                <a:moveTo>
                  <a:pt x="50800" y="39243"/>
                </a:moveTo>
                <a:lnTo>
                  <a:pt x="37084" y="52324"/>
                </a:lnTo>
                <a:lnTo>
                  <a:pt x="45944" y="61547"/>
                </a:lnTo>
                <a:lnTo>
                  <a:pt x="59612" y="48416"/>
                </a:lnTo>
                <a:lnTo>
                  <a:pt x="50800" y="39243"/>
                </a:lnTo>
                <a:close/>
              </a:path>
              <a:path w="2029459" h="2112010">
                <a:moveTo>
                  <a:pt x="69160" y="39243"/>
                </a:moveTo>
                <a:lnTo>
                  <a:pt x="50800" y="39243"/>
                </a:lnTo>
                <a:lnTo>
                  <a:pt x="59612" y="48416"/>
                </a:lnTo>
                <a:lnTo>
                  <a:pt x="69160" y="39243"/>
                </a:lnTo>
                <a:close/>
              </a:path>
            </a:pathLst>
          </a:custGeom>
          <a:solidFill>
            <a:srgbClr val="000000"/>
          </a:solidFill>
        </p:spPr>
        <p:txBody>
          <a:bodyPr wrap="square" lIns="0" tIns="0" rIns="0" bIns="0" rtlCol="0">
            <a:spAutoFit/>
          </a:bodyPr>
          <a:lstStyle/>
          <a:p>
            <a:endParaRPr dirty="0"/>
          </a:p>
        </p:txBody>
      </p:sp>
      <p:sp>
        <p:nvSpPr>
          <p:cNvPr id="8" name="object 8"/>
          <p:cNvSpPr/>
          <p:nvPr/>
        </p:nvSpPr>
        <p:spPr>
          <a:xfrm>
            <a:off x="5212079" y="4117340"/>
            <a:ext cx="2029460" cy="2112010"/>
          </a:xfrm>
          <a:custGeom>
            <a:avLst/>
            <a:gdLst/>
            <a:ahLst/>
            <a:cxnLst/>
            <a:rect l="l" t="t" r="r" b="b"/>
            <a:pathLst>
              <a:path w="2029459" h="2112010">
                <a:moveTo>
                  <a:pt x="25273" y="2030272"/>
                </a:moveTo>
                <a:lnTo>
                  <a:pt x="0" y="2111616"/>
                </a:lnTo>
                <a:lnTo>
                  <a:pt x="80264" y="2083054"/>
                </a:lnTo>
                <a:lnTo>
                  <a:pt x="69189" y="2072424"/>
                </a:lnTo>
                <a:lnTo>
                  <a:pt x="50800" y="2072424"/>
                </a:lnTo>
                <a:lnTo>
                  <a:pt x="37084" y="2059228"/>
                </a:lnTo>
                <a:lnTo>
                  <a:pt x="45890" y="2050061"/>
                </a:lnTo>
                <a:lnTo>
                  <a:pt x="25273" y="2030272"/>
                </a:lnTo>
                <a:close/>
              </a:path>
              <a:path w="2029459" h="2112010">
                <a:moveTo>
                  <a:pt x="45890" y="2050061"/>
                </a:moveTo>
                <a:lnTo>
                  <a:pt x="37084" y="2059228"/>
                </a:lnTo>
                <a:lnTo>
                  <a:pt x="50800" y="2072424"/>
                </a:lnTo>
                <a:lnTo>
                  <a:pt x="59621" y="2063241"/>
                </a:lnTo>
                <a:lnTo>
                  <a:pt x="45890" y="2050061"/>
                </a:lnTo>
                <a:close/>
              </a:path>
              <a:path w="2029459" h="2112010">
                <a:moveTo>
                  <a:pt x="59621" y="2063241"/>
                </a:moveTo>
                <a:lnTo>
                  <a:pt x="50800" y="2072424"/>
                </a:lnTo>
                <a:lnTo>
                  <a:pt x="69189" y="2072424"/>
                </a:lnTo>
                <a:lnTo>
                  <a:pt x="59621" y="2063241"/>
                </a:lnTo>
                <a:close/>
              </a:path>
              <a:path w="2029459" h="2112010">
                <a:moveTo>
                  <a:pt x="2015236" y="0"/>
                </a:moveTo>
                <a:lnTo>
                  <a:pt x="45890" y="2050061"/>
                </a:lnTo>
                <a:lnTo>
                  <a:pt x="59621" y="2063241"/>
                </a:lnTo>
                <a:lnTo>
                  <a:pt x="2028952" y="13208"/>
                </a:lnTo>
                <a:lnTo>
                  <a:pt x="2015236" y="0"/>
                </a:lnTo>
                <a:close/>
              </a:path>
            </a:pathLst>
          </a:custGeom>
          <a:solidFill>
            <a:srgbClr val="000000"/>
          </a:solidFill>
        </p:spPr>
        <p:txBody>
          <a:bodyPr wrap="square" lIns="0" tIns="0" rIns="0" bIns="0" rtlCol="0">
            <a:spAutoFit/>
          </a:bodyPr>
          <a:lstStyle/>
          <a:p>
            <a:endParaRPr dirty="0"/>
          </a:p>
        </p:txBody>
      </p:sp>
      <p:sp>
        <p:nvSpPr>
          <p:cNvPr id="9" name="object 9"/>
          <p:cNvSpPr txBox="1"/>
          <p:nvPr/>
        </p:nvSpPr>
        <p:spPr>
          <a:xfrm>
            <a:off x="2587498" y="5293512"/>
            <a:ext cx="6665595" cy="1317625"/>
          </a:xfrm>
          <a:prstGeom prst="rect">
            <a:avLst/>
          </a:prstGeom>
        </p:spPr>
        <p:txBody>
          <a:bodyPr vert="horz" wrap="square" lIns="0" tIns="0" rIns="0" bIns="0" rtlCol="0">
            <a:spAutoFit/>
          </a:bodyPr>
          <a:lstStyle/>
          <a:p>
            <a:pPr marL="4138295" marR="6350">
              <a:lnSpc>
                <a:spcPct val="104099"/>
              </a:lnSpc>
            </a:pPr>
            <a:r>
              <a:rPr sz="1500" b="1" i="1" spc="25" dirty="0">
                <a:latin typeface="Gill Sans MT"/>
                <a:cs typeface="Gill Sans MT"/>
              </a:rPr>
              <a:t>Sour</a:t>
            </a:r>
            <a:r>
              <a:rPr sz="1500" b="1" i="1" spc="15" dirty="0">
                <a:latin typeface="Gill Sans MT"/>
                <a:cs typeface="Gill Sans MT"/>
              </a:rPr>
              <a:t>c</a:t>
            </a:r>
            <a:r>
              <a:rPr sz="1500" b="1" i="1" spc="25" dirty="0">
                <a:latin typeface="Gill Sans MT"/>
                <a:cs typeface="Gill Sans MT"/>
              </a:rPr>
              <a:t>e:</a:t>
            </a:r>
            <a:r>
              <a:rPr sz="1500" b="1" i="1" spc="-15" dirty="0">
                <a:latin typeface="Gill Sans MT"/>
                <a:cs typeface="Gill Sans MT"/>
              </a:rPr>
              <a:t> </a:t>
            </a:r>
            <a:r>
              <a:rPr sz="1500" i="1" spc="-120" dirty="0">
                <a:latin typeface="Arial"/>
                <a:cs typeface="Arial"/>
              </a:rPr>
              <a:t>C</a:t>
            </a:r>
            <a:r>
              <a:rPr sz="1500" i="1" spc="-10" dirty="0">
                <a:latin typeface="Arial"/>
                <a:cs typeface="Arial"/>
              </a:rPr>
              <a:t>o</a:t>
            </a:r>
            <a:r>
              <a:rPr sz="1500" i="1" spc="40" dirty="0">
                <a:latin typeface="Arial"/>
                <a:cs typeface="Arial"/>
              </a:rPr>
              <a:t>m</a:t>
            </a:r>
            <a:r>
              <a:rPr sz="1500" i="1" spc="-10" dirty="0">
                <a:latin typeface="Arial"/>
                <a:cs typeface="Arial"/>
              </a:rPr>
              <a:t>p</a:t>
            </a:r>
            <a:r>
              <a:rPr sz="1500" i="1" dirty="0">
                <a:latin typeface="Arial"/>
                <a:cs typeface="Arial"/>
              </a:rPr>
              <a:t>r</a:t>
            </a:r>
            <a:r>
              <a:rPr sz="1500" i="1" spc="-50" dirty="0">
                <a:latin typeface="Arial"/>
                <a:cs typeface="Arial"/>
              </a:rPr>
              <a:t>e</a:t>
            </a:r>
            <a:r>
              <a:rPr sz="1500" i="1" spc="-55" dirty="0">
                <a:latin typeface="Arial"/>
                <a:cs typeface="Arial"/>
              </a:rPr>
              <a:t>h</a:t>
            </a:r>
            <a:r>
              <a:rPr sz="1500" i="1" spc="-50" dirty="0">
                <a:latin typeface="Arial"/>
                <a:cs typeface="Arial"/>
              </a:rPr>
              <a:t>e</a:t>
            </a:r>
            <a:r>
              <a:rPr sz="1500" i="1" spc="-45" dirty="0">
                <a:latin typeface="Arial"/>
                <a:cs typeface="Arial"/>
              </a:rPr>
              <a:t>n</a:t>
            </a:r>
            <a:r>
              <a:rPr sz="1500" i="1" spc="-15" dirty="0">
                <a:latin typeface="Arial"/>
                <a:cs typeface="Arial"/>
              </a:rPr>
              <a:t>si</a:t>
            </a:r>
            <a:r>
              <a:rPr sz="1500" i="1" spc="-35" dirty="0">
                <a:latin typeface="Arial"/>
                <a:cs typeface="Arial"/>
              </a:rPr>
              <a:t>v</a:t>
            </a:r>
            <a:r>
              <a:rPr sz="1500" i="1" spc="-60" dirty="0">
                <a:latin typeface="Arial"/>
                <a:cs typeface="Arial"/>
              </a:rPr>
              <a:t>e</a:t>
            </a:r>
            <a:r>
              <a:rPr sz="1500" i="1" spc="-30" dirty="0">
                <a:latin typeface="Arial"/>
                <a:cs typeface="Arial"/>
              </a:rPr>
              <a:t> </a:t>
            </a:r>
            <a:r>
              <a:rPr sz="1500" i="1" spc="-50" dirty="0">
                <a:latin typeface="Arial"/>
                <a:cs typeface="Arial"/>
              </a:rPr>
              <a:t>e</a:t>
            </a:r>
            <a:r>
              <a:rPr sz="1500" i="1" spc="-10" dirty="0">
                <a:latin typeface="Arial"/>
                <a:cs typeface="Arial"/>
              </a:rPr>
              <a:t>n</a:t>
            </a:r>
            <a:r>
              <a:rPr sz="1500" i="1" spc="-40" dirty="0">
                <a:latin typeface="Arial"/>
                <a:cs typeface="Arial"/>
              </a:rPr>
              <a:t>v</a:t>
            </a:r>
            <a:r>
              <a:rPr sz="1500" i="1" spc="5" dirty="0">
                <a:latin typeface="Arial"/>
                <a:cs typeface="Arial"/>
              </a:rPr>
              <a:t>i</a:t>
            </a:r>
            <a:r>
              <a:rPr sz="1500" i="1" spc="15" dirty="0">
                <a:latin typeface="Arial"/>
                <a:cs typeface="Arial"/>
              </a:rPr>
              <a:t>r</a:t>
            </a:r>
            <a:r>
              <a:rPr sz="1500" i="1" spc="-10" dirty="0">
                <a:latin typeface="Arial"/>
                <a:cs typeface="Arial"/>
              </a:rPr>
              <a:t>on</a:t>
            </a:r>
            <a:r>
              <a:rPr sz="1500" i="1" spc="-45" dirty="0">
                <a:latin typeface="Arial"/>
                <a:cs typeface="Arial"/>
              </a:rPr>
              <a:t>n</a:t>
            </a:r>
            <a:r>
              <a:rPr sz="1500" i="1" spc="-85" dirty="0">
                <a:latin typeface="Arial"/>
                <a:cs typeface="Arial"/>
              </a:rPr>
              <a:t>e</a:t>
            </a:r>
            <a:r>
              <a:rPr sz="1500" i="1" spc="30" dirty="0">
                <a:latin typeface="Arial"/>
                <a:cs typeface="Arial"/>
              </a:rPr>
              <a:t>m</a:t>
            </a:r>
            <a:r>
              <a:rPr sz="1500" i="1" spc="-85" dirty="0">
                <a:latin typeface="Arial"/>
                <a:cs typeface="Arial"/>
              </a:rPr>
              <a:t>e</a:t>
            </a:r>
            <a:r>
              <a:rPr sz="1500" i="1" spc="-10" dirty="0">
                <a:latin typeface="Arial"/>
                <a:cs typeface="Arial"/>
              </a:rPr>
              <a:t>n</a:t>
            </a:r>
            <a:r>
              <a:rPr sz="1500" i="1" spc="45" dirty="0">
                <a:latin typeface="Arial"/>
                <a:cs typeface="Arial"/>
              </a:rPr>
              <a:t>t</a:t>
            </a:r>
            <a:r>
              <a:rPr sz="1500" i="1" spc="-55" dirty="0">
                <a:latin typeface="Arial"/>
                <a:cs typeface="Arial"/>
              </a:rPr>
              <a:t>a</a:t>
            </a:r>
            <a:r>
              <a:rPr sz="1500" i="1" spc="20" dirty="0">
                <a:latin typeface="Arial"/>
                <a:cs typeface="Arial"/>
              </a:rPr>
              <a:t>l</a:t>
            </a:r>
            <a:r>
              <a:rPr sz="1500" i="1" spc="-200" dirty="0">
                <a:latin typeface="Arial"/>
                <a:cs typeface="Arial"/>
              </a:rPr>
              <a:t> </a:t>
            </a:r>
            <a:r>
              <a:rPr sz="1500" i="1" spc="30" dirty="0">
                <a:latin typeface="Arial"/>
                <a:cs typeface="Arial"/>
              </a:rPr>
              <a:t>m</a:t>
            </a:r>
            <a:r>
              <a:rPr sz="1500" i="1" spc="-55" dirty="0">
                <a:latin typeface="Arial"/>
                <a:cs typeface="Arial"/>
              </a:rPr>
              <a:t>a</a:t>
            </a:r>
            <a:r>
              <a:rPr sz="1500" i="1" spc="-10" dirty="0">
                <a:latin typeface="Arial"/>
                <a:cs typeface="Arial"/>
              </a:rPr>
              <a:t>n</a:t>
            </a:r>
            <a:r>
              <a:rPr sz="1500" i="1" spc="-55" dirty="0">
                <a:latin typeface="Arial"/>
                <a:cs typeface="Arial"/>
              </a:rPr>
              <a:t>a</a:t>
            </a:r>
            <a:r>
              <a:rPr sz="1500" i="1" spc="-35" dirty="0">
                <a:latin typeface="Arial"/>
                <a:cs typeface="Arial"/>
              </a:rPr>
              <a:t>g</a:t>
            </a:r>
            <a:r>
              <a:rPr sz="1500" i="1" spc="-20" dirty="0">
                <a:latin typeface="Arial"/>
                <a:cs typeface="Arial"/>
              </a:rPr>
              <a:t>e</a:t>
            </a:r>
            <a:r>
              <a:rPr sz="1500" i="1" spc="30" dirty="0">
                <a:latin typeface="Arial"/>
                <a:cs typeface="Arial"/>
              </a:rPr>
              <a:t>m</a:t>
            </a:r>
            <a:r>
              <a:rPr sz="1500" i="1" spc="-50" dirty="0">
                <a:latin typeface="Arial"/>
                <a:cs typeface="Arial"/>
              </a:rPr>
              <a:t>e</a:t>
            </a:r>
            <a:r>
              <a:rPr sz="1500" i="1" spc="-45" dirty="0">
                <a:latin typeface="Arial"/>
                <a:cs typeface="Arial"/>
              </a:rPr>
              <a:t>n</a:t>
            </a:r>
            <a:r>
              <a:rPr sz="1500" i="1" spc="60" dirty="0">
                <a:latin typeface="Arial"/>
                <a:cs typeface="Arial"/>
              </a:rPr>
              <a:t>t </a:t>
            </a:r>
            <a:r>
              <a:rPr sz="1500" i="1" spc="5" dirty="0">
                <a:latin typeface="Arial"/>
                <a:cs typeface="Arial"/>
              </a:rPr>
              <a:t>pl</a:t>
            </a:r>
            <a:r>
              <a:rPr sz="1500" i="1" spc="-55" dirty="0">
                <a:latin typeface="Arial"/>
                <a:cs typeface="Arial"/>
              </a:rPr>
              <a:t>a</a:t>
            </a:r>
            <a:r>
              <a:rPr sz="1500" i="1" spc="-25" dirty="0">
                <a:latin typeface="Arial"/>
                <a:cs typeface="Arial"/>
              </a:rPr>
              <a:t>n</a:t>
            </a:r>
            <a:r>
              <a:rPr sz="1500" i="1" spc="-114" dirty="0">
                <a:latin typeface="Arial"/>
                <a:cs typeface="Arial"/>
              </a:rPr>
              <a:t> </a:t>
            </a:r>
            <a:r>
              <a:rPr sz="1500" i="1" dirty="0">
                <a:latin typeface="Arial"/>
                <a:cs typeface="Arial"/>
              </a:rPr>
              <a:t>in</a:t>
            </a:r>
            <a:r>
              <a:rPr sz="1500" i="1" spc="-80" dirty="0">
                <a:latin typeface="Arial"/>
                <a:cs typeface="Arial"/>
              </a:rPr>
              <a:t> </a:t>
            </a:r>
            <a:r>
              <a:rPr sz="1500" i="1" spc="-70" dirty="0">
                <a:latin typeface="Arial"/>
                <a:cs typeface="Arial"/>
              </a:rPr>
              <a:t>K</a:t>
            </a:r>
            <a:r>
              <a:rPr sz="1500" i="1" spc="-55" dirty="0">
                <a:latin typeface="Arial"/>
                <a:cs typeface="Arial"/>
              </a:rPr>
              <a:t>ha</a:t>
            </a:r>
            <a:r>
              <a:rPr sz="1500" i="1" spc="40" dirty="0">
                <a:latin typeface="Arial"/>
                <a:cs typeface="Arial"/>
              </a:rPr>
              <a:t>mm</a:t>
            </a:r>
            <a:r>
              <a:rPr sz="1500" i="1" spc="-10" dirty="0">
                <a:latin typeface="Arial"/>
                <a:cs typeface="Arial"/>
              </a:rPr>
              <a:t>o</a:t>
            </a:r>
            <a:r>
              <a:rPr sz="1500" i="1" spc="-45" dirty="0">
                <a:latin typeface="Arial"/>
                <a:cs typeface="Arial"/>
              </a:rPr>
              <a:t>u</a:t>
            </a:r>
            <a:r>
              <a:rPr sz="1500" i="1" spc="-55" dirty="0">
                <a:latin typeface="Arial"/>
                <a:cs typeface="Arial"/>
              </a:rPr>
              <a:t>a</a:t>
            </a:r>
            <a:r>
              <a:rPr sz="1500" i="1" spc="-10" dirty="0">
                <a:latin typeface="Arial"/>
                <a:cs typeface="Arial"/>
              </a:rPr>
              <a:t>n</a:t>
            </a:r>
            <a:r>
              <a:rPr sz="1500" i="1" spc="-60" dirty="0">
                <a:latin typeface="Arial"/>
                <a:cs typeface="Arial"/>
              </a:rPr>
              <a:t>e</a:t>
            </a:r>
            <a:r>
              <a:rPr sz="1500" i="1" spc="-120" dirty="0">
                <a:latin typeface="Arial"/>
                <a:cs typeface="Arial"/>
              </a:rPr>
              <a:t> </a:t>
            </a:r>
            <a:r>
              <a:rPr sz="1500" i="1" spc="-75" dirty="0">
                <a:latin typeface="Arial"/>
                <a:cs typeface="Arial"/>
              </a:rPr>
              <a:t>P</a:t>
            </a:r>
            <a:r>
              <a:rPr sz="1500" i="1" dirty="0">
                <a:latin typeface="Arial"/>
                <a:cs typeface="Arial"/>
              </a:rPr>
              <a:t>r</a:t>
            </a:r>
            <a:r>
              <a:rPr sz="1500" i="1" spc="-10" dirty="0">
                <a:latin typeface="Arial"/>
                <a:cs typeface="Arial"/>
              </a:rPr>
              <a:t>o</a:t>
            </a:r>
            <a:r>
              <a:rPr sz="1500" i="1" spc="-40" dirty="0">
                <a:latin typeface="Arial"/>
                <a:cs typeface="Arial"/>
              </a:rPr>
              <a:t>v</a:t>
            </a:r>
            <a:r>
              <a:rPr sz="1500" i="1" dirty="0">
                <a:latin typeface="Arial"/>
                <a:cs typeface="Arial"/>
              </a:rPr>
              <a:t>i</a:t>
            </a:r>
            <a:r>
              <a:rPr sz="1500" i="1" spc="15" dirty="0">
                <a:latin typeface="Arial"/>
                <a:cs typeface="Arial"/>
              </a:rPr>
              <a:t>n</a:t>
            </a:r>
            <a:r>
              <a:rPr sz="1500" i="1" dirty="0">
                <a:latin typeface="Arial"/>
                <a:cs typeface="Arial"/>
              </a:rPr>
              <a:t>c</a:t>
            </a:r>
            <a:r>
              <a:rPr sz="1500" i="1" spc="-60" dirty="0">
                <a:latin typeface="Arial"/>
                <a:cs typeface="Arial"/>
              </a:rPr>
              <a:t>e</a:t>
            </a:r>
            <a:endParaRPr sz="1500" dirty="0">
              <a:latin typeface="Arial"/>
              <a:cs typeface="Arial"/>
            </a:endParaRPr>
          </a:p>
          <a:p>
            <a:pPr>
              <a:lnSpc>
                <a:spcPts val="1150"/>
              </a:lnSpc>
              <a:spcBef>
                <a:spcPts val="28"/>
              </a:spcBef>
            </a:pPr>
            <a:endParaRPr sz="1150" dirty="0"/>
          </a:p>
          <a:p>
            <a:pPr>
              <a:lnSpc>
                <a:spcPts val="1500"/>
              </a:lnSpc>
            </a:pPr>
            <a:endParaRPr sz="1500" dirty="0"/>
          </a:p>
          <a:p>
            <a:pPr marL="12700">
              <a:lnSpc>
                <a:spcPct val="100000"/>
              </a:lnSpc>
            </a:pPr>
            <a:r>
              <a:rPr sz="1500" b="1" i="1" spc="25" dirty="0">
                <a:latin typeface="Gill Sans MT"/>
                <a:cs typeface="Gill Sans MT"/>
              </a:rPr>
              <a:t>Sour</a:t>
            </a:r>
            <a:r>
              <a:rPr sz="1500" b="1" i="1" spc="15" dirty="0">
                <a:latin typeface="Gill Sans MT"/>
                <a:cs typeface="Gill Sans MT"/>
              </a:rPr>
              <a:t>c</a:t>
            </a:r>
            <a:r>
              <a:rPr sz="1500" b="1" i="1" spc="20" dirty="0">
                <a:latin typeface="Gill Sans MT"/>
                <a:cs typeface="Gill Sans MT"/>
              </a:rPr>
              <a:t>e</a:t>
            </a:r>
            <a:r>
              <a:rPr sz="1500" dirty="0">
                <a:latin typeface="Phetsarath OT"/>
                <a:cs typeface="Phetsarath OT"/>
              </a:rPr>
              <a:t>:</a:t>
            </a:r>
            <a:r>
              <a:rPr sz="1500" spc="-35" dirty="0">
                <a:latin typeface="Phetsarath OT"/>
                <a:cs typeface="Phetsarath OT"/>
              </a:rPr>
              <a:t> </a:t>
            </a:r>
            <a:r>
              <a:rPr sz="1500" spc="-70" dirty="0">
                <a:latin typeface="Arial"/>
                <a:cs typeface="Arial"/>
              </a:rPr>
              <a:t>O</a:t>
            </a:r>
            <a:r>
              <a:rPr sz="1500" spc="-40" dirty="0">
                <a:latin typeface="Arial"/>
                <a:cs typeface="Arial"/>
              </a:rPr>
              <a:t>p</a:t>
            </a:r>
            <a:r>
              <a:rPr sz="1500" spc="-50" dirty="0">
                <a:latin typeface="Arial"/>
                <a:cs typeface="Arial"/>
              </a:rPr>
              <a:t>e</a:t>
            </a:r>
            <a:r>
              <a:rPr sz="1500" spc="-10" dirty="0">
                <a:latin typeface="Arial"/>
                <a:cs typeface="Arial"/>
              </a:rPr>
              <a:t>n</a:t>
            </a:r>
            <a:r>
              <a:rPr sz="1500" spc="35" dirty="0">
                <a:latin typeface="Arial"/>
                <a:cs typeface="Arial"/>
              </a:rPr>
              <a:t>s</a:t>
            </a:r>
            <a:r>
              <a:rPr sz="1500" spc="80" dirty="0">
                <a:latin typeface="Arial"/>
                <a:cs typeface="Arial"/>
              </a:rPr>
              <a:t>t</a:t>
            </a:r>
            <a:r>
              <a:rPr sz="1500" dirty="0">
                <a:latin typeface="Arial"/>
                <a:cs typeface="Arial"/>
              </a:rPr>
              <a:t>r</a:t>
            </a:r>
            <a:r>
              <a:rPr sz="1500" spc="-50" dirty="0">
                <a:latin typeface="Arial"/>
                <a:cs typeface="Arial"/>
              </a:rPr>
              <a:t>ee</a:t>
            </a:r>
            <a:r>
              <a:rPr sz="1500" spc="80" dirty="0">
                <a:latin typeface="Arial"/>
                <a:cs typeface="Arial"/>
              </a:rPr>
              <a:t>t</a:t>
            </a:r>
            <a:r>
              <a:rPr sz="1500" spc="65" dirty="0">
                <a:latin typeface="Arial"/>
                <a:cs typeface="Arial"/>
              </a:rPr>
              <a:t>M</a:t>
            </a:r>
            <a:r>
              <a:rPr sz="1500" dirty="0">
                <a:latin typeface="Arial"/>
                <a:cs typeface="Arial"/>
              </a:rPr>
              <a:t>ap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f.gif">
            <a:extLst>
              <a:ext uri="{FF2B5EF4-FFF2-40B4-BE49-F238E27FC236}">
                <a16:creationId xmlns:a16="http://schemas.microsoft.com/office/drawing/2014/main" id="{9D25FAAA-0A70-4326-9B2E-906241E0AF4D}"/>
              </a:ext>
            </a:extLst>
          </p:cNvPr>
          <p:cNvPicPr>
            <a:picLocks noChangeAspect="1"/>
          </p:cNvPicPr>
          <p:nvPr/>
        </p:nvPicPr>
        <p:blipFill>
          <a:blip r:embed="rId2" cstate="print"/>
          <a:stretch>
            <a:fillRect/>
          </a:stretch>
        </p:blipFill>
        <p:spPr>
          <a:xfrm>
            <a:off x="237978" y="3400168"/>
            <a:ext cx="5858022" cy="3317284"/>
          </a:xfrm>
          <a:prstGeom prst="rect">
            <a:avLst/>
          </a:prstGeom>
        </p:spPr>
      </p:pic>
      <p:pic>
        <p:nvPicPr>
          <p:cNvPr id="7" name="Picture 6" descr="Rainfall_July 2018_1.gif">
            <a:extLst>
              <a:ext uri="{FF2B5EF4-FFF2-40B4-BE49-F238E27FC236}">
                <a16:creationId xmlns:a16="http://schemas.microsoft.com/office/drawing/2014/main" id="{AD364E4C-7B59-458F-A4E1-43058B5C884A}"/>
              </a:ext>
            </a:extLst>
          </p:cNvPr>
          <p:cNvPicPr>
            <a:picLocks noChangeAspect="1"/>
          </p:cNvPicPr>
          <p:nvPr/>
        </p:nvPicPr>
        <p:blipFill>
          <a:blip r:embed="rId3" cstate="print"/>
          <a:stretch>
            <a:fillRect/>
          </a:stretch>
        </p:blipFill>
        <p:spPr>
          <a:xfrm>
            <a:off x="5514286" y="152400"/>
            <a:ext cx="5045567" cy="4201795"/>
          </a:xfrm>
          <a:prstGeom prst="rect">
            <a:avLst/>
          </a:prstGeom>
        </p:spPr>
      </p:pic>
      <p:sp>
        <p:nvSpPr>
          <p:cNvPr id="8" name="object 4">
            <a:extLst>
              <a:ext uri="{FF2B5EF4-FFF2-40B4-BE49-F238E27FC236}">
                <a16:creationId xmlns:a16="http://schemas.microsoft.com/office/drawing/2014/main" id="{CD31EC99-43D0-4CB0-96DD-D7EDBAE23544}"/>
              </a:ext>
            </a:extLst>
          </p:cNvPr>
          <p:cNvSpPr txBox="1"/>
          <p:nvPr/>
        </p:nvSpPr>
        <p:spPr>
          <a:xfrm>
            <a:off x="9753600" y="1231010"/>
            <a:ext cx="2191385" cy="1549142"/>
          </a:xfrm>
          <a:prstGeom prst="rect">
            <a:avLst/>
          </a:prstGeom>
        </p:spPr>
        <p:txBody>
          <a:bodyPr vert="horz" wrap="square" lIns="0" tIns="0" rIns="0" bIns="0" rtlCol="0">
            <a:spAutoFit/>
          </a:bodyPr>
          <a:lstStyle/>
          <a:p>
            <a:pPr marL="12700" marR="6350">
              <a:lnSpc>
                <a:spcPct val="100099"/>
              </a:lnSpc>
            </a:pPr>
            <a:r>
              <a:rPr sz="1400" spc="75" dirty="0">
                <a:latin typeface="Roboto" panose="02000000000000000000" pitchFamily="2" charset="0"/>
                <a:ea typeface="Roboto" panose="02000000000000000000" pitchFamily="2" charset="0"/>
                <a:cs typeface="Arial"/>
              </a:rPr>
              <a:t>m</a:t>
            </a:r>
            <a:r>
              <a:rPr sz="1400" spc="30" dirty="0">
                <a:latin typeface="Roboto" panose="02000000000000000000" pitchFamily="2" charset="0"/>
                <a:ea typeface="Roboto" panose="02000000000000000000" pitchFamily="2" charset="0"/>
                <a:cs typeface="Arial"/>
              </a:rPr>
              <a:t>o</a:t>
            </a:r>
            <a:r>
              <a:rPr sz="1400" spc="-50" dirty="0">
                <a:latin typeface="Roboto" panose="02000000000000000000" pitchFamily="2" charset="0"/>
                <a:ea typeface="Roboto" panose="02000000000000000000" pitchFamily="2" charset="0"/>
                <a:cs typeface="Arial"/>
              </a:rPr>
              <a:t>v</a:t>
            </a:r>
            <a:r>
              <a:rPr sz="1400" spc="-35" dirty="0">
                <a:latin typeface="Roboto" panose="02000000000000000000" pitchFamily="2" charset="0"/>
                <a:ea typeface="Roboto" panose="02000000000000000000" pitchFamily="2" charset="0"/>
                <a:cs typeface="Arial"/>
              </a:rPr>
              <a:t>e</a:t>
            </a:r>
            <a:r>
              <a:rPr sz="1400" spc="75" dirty="0">
                <a:latin typeface="Roboto" panose="02000000000000000000" pitchFamily="2" charset="0"/>
                <a:ea typeface="Roboto" panose="02000000000000000000" pitchFamily="2" charset="0"/>
                <a:cs typeface="Arial"/>
              </a:rPr>
              <a:t>m</a:t>
            </a:r>
            <a:r>
              <a:rPr sz="1400" spc="-35" dirty="0">
                <a:latin typeface="Roboto" panose="02000000000000000000" pitchFamily="2" charset="0"/>
                <a:ea typeface="Roboto" panose="02000000000000000000" pitchFamily="2" charset="0"/>
                <a:cs typeface="Arial"/>
              </a:rPr>
              <a:t>e</a:t>
            </a:r>
            <a:r>
              <a:rPr sz="1400" dirty="0">
                <a:latin typeface="Roboto" panose="02000000000000000000" pitchFamily="2" charset="0"/>
                <a:ea typeface="Roboto" panose="02000000000000000000" pitchFamily="2" charset="0"/>
                <a:cs typeface="Arial"/>
              </a:rPr>
              <a:t>n</a:t>
            </a:r>
            <a:r>
              <a:rPr sz="1400" spc="85" dirty="0">
                <a:latin typeface="Roboto" panose="02000000000000000000" pitchFamily="2" charset="0"/>
                <a:ea typeface="Roboto" panose="02000000000000000000" pitchFamily="2" charset="0"/>
                <a:cs typeface="Arial"/>
              </a:rPr>
              <a:t>t</a:t>
            </a:r>
            <a:r>
              <a:rPr sz="1400" spc="-120" dirty="0">
                <a:latin typeface="Roboto" panose="02000000000000000000" pitchFamily="2" charset="0"/>
                <a:ea typeface="Roboto" panose="02000000000000000000" pitchFamily="2" charset="0"/>
                <a:cs typeface="Arial"/>
              </a:rPr>
              <a:t> </a:t>
            </a:r>
            <a:r>
              <a:rPr sz="1400" spc="30" dirty="0">
                <a:latin typeface="Roboto" panose="02000000000000000000" pitchFamily="2" charset="0"/>
                <a:ea typeface="Roboto" panose="02000000000000000000" pitchFamily="2" charset="0"/>
                <a:cs typeface="Arial"/>
              </a:rPr>
              <a:t>o</a:t>
            </a:r>
            <a:r>
              <a:rPr sz="1400" spc="125" dirty="0">
                <a:latin typeface="Roboto" panose="02000000000000000000" pitchFamily="2" charset="0"/>
                <a:ea typeface="Roboto" panose="02000000000000000000" pitchFamily="2" charset="0"/>
                <a:cs typeface="Arial"/>
              </a:rPr>
              <a:t>f</a:t>
            </a:r>
            <a:r>
              <a:rPr sz="1400" spc="-85" dirty="0">
                <a:latin typeface="Roboto" panose="02000000000000000000" pitchFamily="2" charset="0"/>
                <a:ea typeface="Roboto" panose="02000000000000000000" pitchFamily="2" charset="0"/>
                <a:cs typeface="Arial"/>
              </a:rPr>
              <a:t> </a:t>
            </a:r>
            <a:r>
              <a:rPr sz="1400" spc="-35" dirty="0">
                <a:latin typeface="Roboto" panose="02000000000000000000" pitchFamily="2" charset="0"/>
                <a:ea typeface="Roboto" panose="02000000000000000000" pitchFamily="2" charset="0"/>
                <a:cs typeface="Arial"/>
              </a:rPr>
              <a:t>T</a:t>
            </a:r>
            <a:r>
              <a:rPr sz="1400" spc="-45" dirty="0">
                <a:latin typeface="Roboto" panose="02000000000000000000" pitchFamily="2" charset="0"/>
                <a:ea typeface="Roboto" panose="02000000000000000000" pitchFamily="2" charset="0"/>
                <a:cs typeface="Arial"/>
              </a:rPr>
              <a:t>y</a:t>
            </a:r>
            <a:r>
              <a:rPr sz="1400" dirty="0">
                <a:latin typeface="Roboto" panose="02000000000000000000" pitchFamily="2" charset="0"/>
                <a:ea typeface="Roboto" panose="02000000000000000000" pitchFamily="2" charset="0"/>
                <a:cs typeface="Arial"/>
              </a:rPr>
              <a:t>p</a:t>
            </a:r>
            <a:r>
              <a:rPr sz="1400" spc="10" dirty="0">
                <a:latin typeface="Roboto" panose="02000000000000000000" pitchFamily="2" charset="0"/>
                <a:ea typeface="Roboto" panose="02000000000000000000" pitchFamily="2" charset="0"/>
                <a:cs typeface="Arial"/>
              </a:rPr>
              <a:t>h</a:t>
            </a:r>
            <a:r>
              <a:rPr sz="1400" spc="30" dirty="0">
                <a:latin typeface="Roboto" panose="02000000000000000000" pitchFamily="2" charset="0"/>
                <a:ea typeface="Roboto" panose="02000000000000000000" pitchFamily="2" charset="0"/>
                <a:cs typeface="Arial"/>
              </a:rPr>
              <a:t>oo</a:t>
            </a:r>
            <a:r>
              <a:rPr sz="1400" spc="-10" dirty="0">
                <a:latin typeface="Roboto" panose="02000000000000000000" pitchFamily="2" charset="0"/>
                <a:ea typeface="Roboto" panose="02000000000000000000" pitchFamily="2" charset="0"/>
                <a:cs typeface="Arial"/>
              </a:rPr>
              <a:t>n</a:t>
            </a:r>
            <a:r>
              <a:rPr sz="1400" spc="-5" dirty="0">
                <a:latin typeface="Roboto" panose="02000000000000000000" pitchFamily="2" charset="0"/>
                <a:ea typeface="Roboto" panose="02000000000000000000" pitchFamily="2" charset="0"/>
                <a:cs typeface="Arial"/>
              </a:rPr>
              <a:t> </a:t>
            </a:r>
            <a:r>
              <a:rPr sz="1400" spc="-130" dirty="0">
                <a:latin typeface="Roboto" panose="02000000000000000000" pitchFamily="2" charset="0"/>
                <a:ea typeface="Roboto" panose="02000000000000000000" pitchFamily="2" charset="0"/>
                <a:cs typeface="Arial"/>
              </a:rPr>
              <a:t>S</a:t>
            </a:r>
            <a:r>
              <a:rPr sz="1400" spc="30" dirty="0">
                <a:latin typeface="Roboto" panose="02000000000000000000" pitchFamily="2" charset="0"/>
                <a:ea typeface="Roboto" panose="02000000000000000000" pitchFamily="2" charset="0"/>
                <a:cs typeface="Arial"/>
              </a:rPr>
              <a:t>o</a:t>
            </a:r>
            <a:r>
              <a:rPr sz="1400" spc="0" dirty="0">
                <a:latin typeface="Roboto" panose="02000000000000000000" pitchFamily="2" charset="0"/>
                <a:ea typeface="Roboto" panose="02000000000000000000" pitchFamily="2" charset="0"/>
                <a:cs typeface="Arial"/>
              </a:rPr>
              <a:t>n</a:t>
            </a:r>
            <a:r>
              <a:rPr sz="1400" spc="-105" dirty="0">
                <a:latin typeface="Roboto" panose="02000000000000000000" pitchFamily="2" charset="0"/>
                <a:ea typeface="Roboto" panose="02000000000000000000" pitchFamily="2" charset="0"/>
                <a:cs typeface="Arial"/>
              </a:rPr>
              <a:t>-</a:t>
            </a:r>
            <a:r>
              <a:rPr sz="1400" spc="-35" dirty="0">
                <a:latin typeface="Roboto" panose="02000000000000000000" pitchFamily="2" charset="0"/>
                <a:ea typeface="Roboto" panose="02000000000000000000" pitchFamily="2" charset="0"/>
                <a:cs typeface="Arial"/>
              </a:rPr>
              <a:t>T</a:t>
            </a:r>
            <a:r>
              <a:rPr sz="1400" spc="25" dirty="0">
                <a:latin typeface="Roboto" panose="02000000000000000000" pitchFamily="2" charset="0"/>
                <a:ea typeface="Roboto" panose="02000000000000000000" pitchFamily="2" charset="0"/>
                <a:cs typeface="Arial"/>
              </a:rPr>
              <a:t>i</a:t>
            </a:r>
            <a:r>
              <a:rPr sz="1400" dirty="0">
                <a:latin typeface="Roboto" panose="02000000000000000000" pitchFamily="2" charset="0"/>
                <a:ea typeface="Roboto" panose="02000000000000000000" pitchFamily="2" charset="0"/>
                <a:cs typeface="Arial"/>
              </a:rPr>
              <a:t>n</a:t>
            </a:r>
            <a:r>
              <a:rPr sz="1400" spc="-10" dirty="0">
                <a:latin typeface="Roboto" panose="02000000000000000000" pitchFamily="2" charset="0"/>
                <a:ea typeface="Roboto" panose="02000000000000000000" pitchFamily="2" charset="0"/>
                <a:cs typeface="Arial"/>
              </a:rPr>
              <a:t>h</a:t>
            </a:r>
            <a:r>
              <a:rPr sz="1400" spc="-90" dirty="0">
                <a:latin typeface="Roboto" panose="02000000000000000000" pitchFamily="2" charset="0"/>
                <a:ea typeface="Roboto" panose="02000000000000000000" pitchFamily="2" charset="0"/>
                <a:cs typeface="Arial"/>
              </a:rPr>
              <a:t> </a:t>
            </a:r>
            <a:r>
              <a:rPr sz="1400" spc="-5" dirty="0">
                <a:latin typeface="Roboto" panose="02000000000000000000" pitchFamily="2" charset="0"/>
                <a:ea typeface="Roboto" panose="02000000000000000000" pitchFamily="2" charset="0"/>
                <a:cs typeface="Arial"/>
              </a:rPr>
              <a:t>(Tr</a:t>
            </a:r>
            <a:r>
              <a:rPr sz="1400" spc="20" dirty="0">
                <a:latin typeface="Roboto" panose="02000000000000000000" pitchFamily="2" charset="0"/>
                <a:ea typeface="Roboto" panose="02000000000000000000" pitchFamily="2" charset="0"/>
                <a:cs typeface="Arial"/>
              </a:rPr>
              <a:t>o</a:t>
            </a:r>
            <a:r>
              <a:rPr sz="1400" spc="30" dirty="0">
                <a:latin typeface="Roboto" panose="02000000000000000000" pitchFamily="2" charset="0"/>
                <a:ea typeface="Roboto" panose="02000000000000000000" pitchFamily="2" charset="0"/>
                <a:cs typeface="Arial"/>
              </a:rPr>
              <a:t>p</a:t>
            </a:r>
            <a:r>
              <a:rPr sz="1400" dirty="0">
                <a:latin typeface="Roboto" panose="02000000000000000000" pitchFamily="2" charset="0"/>
                <a:ea typeface="Roboto" panose="02000000000000000000" pitchFamily="2" charset="0"/>
                <a:cs typeface="Arial"/>
              </a:rPr>
              <a:t>i</a:t>
            </a:r>
            <a:r>
              <a:rPr sz="1400" spc="25" dirty="0">
                <a:latin typeface="Roboto" panose="02000000000000000000" pitchFamily="2" charset="0"/>
                <a:ea typeface="Roboto" panose="02000000000000000000" pitchFamily="2" charset="0"/>
                <a:cs typeface="Arial"/>
              </a:rPr>
              <a:t>c</a:t>
            </a:r>
            <a:r>
              <a:rPr sz="1400" spc="-40" dirty="0">
                <a:latin typeface="Roboto" panose="02000000000000000000" pitchFamily="2" charset="0"/>
                <a:ea typeface="Roboto" panose="02000000000000000000" pitchFamily="2" charset="0"/>
                <a:cs typeface="Arial"/>
              </a:rPr>
              <a:t>a</a:t>
            </a:r>
            <a:r>
              <a:rPr sz="1400" spc="35" dirty="0">
                <a:latin typeface="Roboto" panose="02000000000000000000" pitchFamily="2" charset="0"/>
                <a:ea typeface="Roboto" panose="02000000000000000000" pitchFamily="2" charset="0"/>
                <a:cs typeface="Arial"/>
              </a:rPr>
              <a:t>l</a:t>
            </a:r>
            <a:r>
              <a:rPr sz="1400" spc="-75" dirty="0">
                <a:latin typeface="Roboto" panose="02000000000000000000" pitchFamily="2" charset="0"/>
                <a:ea typeface="Roboto" panose="02000000000000000000" pitchFamily="2" charset="0"/>
                <a:cs typeface="Arial"/>
              </a:rPr>
              <a:t> </a:t>
            </a:r>
            <a:r>
              <a:rPr sz="1400" spc="-130" dirty="0">
                <a:latin typeface="Roboto" panose="02000000000000000000" pitchFamily="2" charset="0"/>
                <a:ea typeface="Roboto" panose="02000000000000000000" pitchFamily="2" charset="0"/>
                <a:cs typeface="Arial"/>
              </a:rPr>
              <a:t>S</a:t>
            </a:r>
            <a:r>
              <a:rPr sz="1400" spc="70" dirty="0">
                <a:latin typeface="Roboto" panose="02000000000000000000" pitchFamily="2" charset="0"/>
                <a:ea typeface="Roboto" panose="02000000000000000000" pitchFamily="2" charset="0"/>
                <a:cs typeface="Arial"/>
              </a:rPr>
              <a:t>t</a:t>
            </a:r>
            <a:r>
              <a:rPr sz="1400" spc="30" dirty="0">
                <a:latin typeface="Roboto" panose="02000000000000000000" pitchFamily="2" charset="0"/>
                <a:ea typeface="Roboto" panose="02000000000000000000" pitchFamily="2" charset="0"/>
                <a:cs typeface="Arial"/>
              </a:rPr>
              <a:t>o</a:t>
            </a:r>
            <a:r>
              <a:rPr sz="1400" spc="40" dirty="0">
                <a:latin typeface="Roboto" panose="02000000000000000000" pitchFamily="2" charset="0"/>
                <a:ea typeface="Roboto" panose="02000000000000000000" pitchFamily="2" charset="0"/>
                <a:cs typeface="Arial"/>
              </a:rPr>
              <a:t>rm</a:t>
            </a:r>
            <a:r>
              <a:rPr sz="1400" spc="20" dirty="0">
                <a:latin typeface="Roboto" panose="02000000000000000000" pitchFamily="2" charset="0"/>
                <a:ea typeface="Roboto" panose="02000000000000000000" pitchFamily="2" charset="0"/>
                <a:cs typeface="Arial"/>
              </a:rPr>
              <a:t> </a:t>
            </a:r>
            <a:r>
              <a:rPr sz="1400" spc="-130" dirty="0">
                <a:latin typeface="Roboto" panose="02000000000000000000" pitchFamily="2" charset="0"/>
                <a:ea typeface="Roboto" panose="02000000000000000000" pitchFamily="2" charset="0"/>
                <a:cs typeface="Arial"/>
              </a:rPr>
              <a:t>S</a:t>
            </a:r>
            <a:r>
              <a:rPr sz="1400" spc="25" dirty="0">
                <a:latin typeface="Roboto" panose="02000000000000000000" pitchFamily="2" charset="0"/>
                <a:ea typeface="Roboto" panose="02000000000000000000" pitchFamily="2" charset="0"/>
                <a:cs typeface="Arial"/>
              </a:rPr>
              <a:t>o</a:t>
            </a:r>
            <a:r>
              <a:rPr sz="1400" spc="0" dirty="0">
                <a:latin typeface="Roboto" panose="02000000000000000000" pitchFamily="2" charset="0"/>
                <a:ea typeface="Roboto" panose="02000000000000000000" pitchFamily="2" charset="0"/>
                <a:cs typeface="Arial"/>
              </a:rPr>
              <a:t>n</a:t>
            </a:r>
            <a:r>
              <a:rPr sz="1400" spc="-100" dirty="0">
                <a:latin typeface="Roboto" panose="02000000000000000000" pitchFamily="2" charset="0"/>
                <a:ea typeface="Roboto" panose="02000000000000000000" pitchFamily="2" charset="0"/>
                <a:cs typeface="Arial"/>
              </a:rPr>
              <a:t>-</a:t>
            </a:r>
            <a:r>
              <a:rPr sz="1400" dirty="0">
                <a:latin typeface="Roboto" panose="02000000000000000000" pitchFamily="2" charset="0"/>
                <a:ea typeface="Roboto" panose="02000000000000000000" pitchFamily="2" charset="0"/>
                <a:cs typeface="Arial"/>
              </a:rPr>
              <a:t>Ti</a:t>
            </a:r>
            <a:r>
              <a:rPr sz="1400" spc="5" dirty="0">
                <a:latin typeface="Roboto" panose="02000000000000000000" pitchFamily="2" charset="0"/>
                <a:ea typeface="Roboto" panose="02000000000000000000" pitchFamily="2" charset="0"/>
                <a:cs typeface="Arial"/>
              </a:rPr>
              <a:t>n</a:t>
            </a:r>
            <a:r>
              <a:rPr sz="1400" dirty="0">
                <a:latin typeface="Roboto" panose="02000000000000000000" pitchFamily="2" charset="0"/>
                <a:ea typeface="Roboto" panose="02000000000000000000" pitchFamily="2" charset="0"/>
                <a:cs typeface="Arial"/>
              </a:rPr>
              <a:t>h</a:t>
            </a:r>
            <a:r>
              <a:rPr sz="1400" spc="20" dirty="0">
                <a:latin typeface="Roboto" panose="02000000000000000000" pitchFamily="2" charset="0"/>
                <a:ea typeface="Roboto" panose="02000000000000000000" pitchFamily="2" charset="0"/>
                <a:cs typeface="Arial"/>
              </a:rPr>
              <a:t>)</a:t>
            </a:r>
            <a:r>
              <a:rPr sz="1400" spc="-120" dirty="0">
                <a:latin typeface="Roboto" panose="02000000000000000000" pitchFamily="2" charset="0"/>
                <a:ea typeface="Roboto" panose="02000000000000000000" pitchFamily="2" charset="0"/>
                <a:cs typeface="Arial"/>
              </a:rPr>
              <a:t> </a:t>
            </a:r>
            <a:r>
              <a:rPr sz="1400" spc="-20" dirty="0">
                <a:latin typeface="Roboto" panose="02000000000000000000" pitchFamily="2" charset="0"/>
                <a:ea typeface="Roboto" panose="02000000000000000000" pitchFamily="2" charset="0"/>
                <a:cs typeface="Arial"/>
              </a:rPr>
              <a:t>by</a:t>
            </a:r>
            <a:r>
              <a:rPr sz="1400" spc="-65" dirty="0">
                <a:latin typeface="Roboto" panose="02000000000000000000" pitchFamily="2" charset="0"/>
                <a:ea typeface="Roboto" panose="02000000000000000000" pitchFamily="2" charset="0"/>
                <a:cs typeface="Arial"/>
              </a:rPr>
              <a:t> </a:t>
            </a:r>
            <a:r>
              <a:rPr sz="1400" spc="-100" dirty="0">
                <a:latin typeface="Roboto" panose="02000000000000000000" pitchFamily="2" charset="0"/>
                <a:ea typeface="Roboto" panose="02000000000000000000" pitchFamily="2" charset="0"/>
                <a:cs typeface="Arial"/>
              </a:rPr>
              <a:t>T</a:t>
            </a:r>
            <a:r>
              <a:rPr sz="1400" spc="-114" dirty="0">
                <a:latin typeface="Roboto" panose="02000000000000000000" pitchFamily="2" charset="0"/>
                <a:ea typeface="Roboto" panose="02000000000000000000" pitchFamily="2" charset="0"/>
                <a:cs typeface="Arial"/>
              </a:rPr>
              <a:t>R</a:t>
            </a:r>
            <a:r>
              <a:rPr sz="1400" spc="65" dirty="0">
                <a:latin typeface="Roboto" panose="02000000000000000000" pitchFamily="2" charset="0"/>
                <a:ea typeface="Roboto" panose="02000000000000000000" pitchFamily="2" charset="0"/>
                <a:cs typeface="Arial"/>
              </a:rPr>
              <a:t>M</a:t>
            </a:r>
            <a:r>
              <a:rPr sz="1400" spc="60" dirty="0">
                <a:latin typeface="Roboto" panose="02000000000000000000" pitchFamily="2" charset="0"/>
                <a:ea typeface="Roboto" panose="02000000000000000000" pitchFamily="2" charset="0"/>
                <a:cs typeface="Arial"/>
              </a:rPr>
              <a:t>M</a:t>
            </a:r>
            <a:r>
              <a:rPr sz="1400" spc="-60" dirty="0">
                <a:latin typeface="Roboto" panose="02000000000000000000" pitchFamily="2" charset="0"/>
                <a:ea typeface="Roboto" panose="02000000000000000000" pitchFamily="2" charset="0"/>
                <a:cs typeface="Arial"/>
              </a:rPr>
              <a:t> </a:t>
            </a:r>
            <a:r>
              <a:rPr sz="1400" dirty="0">
                <a:latin typeface="Roboto" panose="02000000000000000000" pitchFamily="2" charset="0"/>
                <a:ea typeface="Roboto" panose="02000000000000000000" pitchFamily="2" charset="0"/>
                <a:cs typeface="Arial"/>
              </a:rPr>
              <a:t>u</a:t>
            </a:r>
            <a:r>
              <a:rPr sz="1400" spc="25" dirty="0">
                <a:latin typeface="Roboto" panose="02000000000000000000" pitchFamily="2" charset="0"/>
                <a:ea typeface="Roboto" panose="02000000000000000000" pitchFamily="2" charset="0"/>
                <a:cs typeface="Arial"/>
              </a:rPr>
              <a:t>si</a:t>
            </a:r>
            <a:r>
              <a:rPr sz="1400" dirty="0">
                <a:latin typeface="Roboto" panose="02000000000000000000" pitchFamily="2" charset="0"/>
                <a:ea typeface="Roboto" panose="02000000000000000000" pitchFamily="2" charset="0"/>
                <a:cs typeface="Arial"/>
              </a:rPr>
              <a:t>n</a:t>
            </a:r>
            <a:r>
              <a:rPr sz="1400" spc="10" dirty="0">
                <a:latin typeface="Roboto" panose="02000000000000000000" pitchFamily="2" charset="0"/>
                <a:ea typeface="Roboto" panose="02000000000000000000" pitchFamily="2" charset="0"/>
                <a:cs typeface="Arial"/>
              </a:rPr>
              <a:t>g</a:t>
            </a:r>
            <a:r>
              <a:rPr sz="1400" spc="5" dirty="0">
                <a:latin typeface="Roboto" panose="02000000000000000000" pitchFamily="2" charset="0"/>
                <a:ea typeface="Roboto" panose="02000000000000000000" pitchFamily="2" charset="0"/>
                <a:cs typeface="Arial"/>
              </a:rPr>
              <a:t> </a:t>
            </a:r>
            <a:r>
              <a:rPr sz="1400" spc="-35" dirty="0">
                <a:latin typeface="Roboto" panose="02000000000000000000" pitchFamily="2" charset="0"/>
                <a:ea typeface="Roboto" panose="02000000000000000000" pitchFamily="2" charset="0"/>
                <a:cs typeface="Arial"/>
              </a:rPr>
              <a:t>T</a:t>
            </a:r>
            <a:r>
              <a:rPr sz="1400" spc="10" dirty="0">
                <a:latin typeface="Roboto" panose="02000000000000000000" pitchFamily="2" charset="0"/>
                <a:ea typeface="Roboto" panose="02000000000000000000" pitchFamily="2" charset="0"/>
                <a:cs typeface="Arial"/>
              </a:rPr>
              <a:t>r</a:t>
            </a:r>
            <a:r>
              <a:rPr sz="1400" spc="30" dirty="0">
                <a:latin typeface="Roboto" panose="02000000000000000000" pitchFamily="2" charset="0"/>
                <a:ea typeface="Roboto" panose="02000000000000000000" pitchFamily="2" charset="0"/>
                <a:cs typeface="Arial"/>
              </a:rPr>
              <a:t>op</a:t>
            </a:r>
            <a:r>
              <a:rPr sz="1400" dirty="0">
                <a:latin typeface="Roboto" panose="02000000000000000000" pitchFamily="2" charset="0"/>
                <a:ea typeface="Roboto" panose="02000000000000000000" pitchFamily="2" charset="0"/>
                <a:cs typeface="Arial"/>
              </a:rPr>
              <a:t>i</a:t>
            </a:r>
            <a:r>
              <a:rPr sz="1400" spc="25" dirty="0">
                <a:latin typeface="Roboto" panose="02000000000000000000" pitchFamily="2" charset="0"/>
                <a:ea typeface="Roboto" panose="02000000000000000000" pitchFamily="2" charset="0"/>
                <a:cs typeface="Arial"/>
              </a:rPr>
              <a:t>c</a:t>
            </a:r>
            <a:r>
              <a:rPr sz="1400" spc="-40" dirty="0">
                <a:latin typeface="Roboto" panose="02000000000000000000" pitchFamily="2" charset="0"/>
                <a:ea typeface="Roboto" panose="02000000000000000000" pitchFamily="2" charset="0"/>
                <a:cs typeface="Arial"/>
              </a:rPr>
              <a:t>a</a:t>
            </a:r>
            <a:r>
              <a:rPr sz="1400" spc="35" dirty="0">
                <a:latin typeface="Roboto" panose="02000000000000000000" pitchFamily="2" charset="0"/>
                <a:ea typeface="Roboto" panose="02000000000000000000" pitchFamily="2" charset="0"/>
                <a:cs typeface="Arial"/>
              </a:rPr>
              <a:t>l</a:t>
            </a:r>
            <a:r>
              <a:rPr sz="1400" spc="-75" dirty="0">
                <a:latin typeface="Roboto" panose="02000000000000000000" pitchFamily="2" charset="0"/>
                <a:ea typeface="Roboto" panose="02000000000000000000" pitchFamily="2" charset="0"/>
                <a:cs typeface="Arial"/>
              </a:rPr>
              <a:t> </a:t>
            </a:r>
            <a:r>
              <a:rPr sz="1400" spc="-190" dirty="0">
                <a:latin typeface="Roboto" panose="02000000000000000000" pitchFamily="2" charset="0"/>
                <a:ea typeface="Roboto" panose="02000000000000000000" pitchFamily="2" charset="0"/>
                <a:cs typeface="Arial"/>
              </a:rPr>
              <a:t>R</a:t>
            </a:r>
            <a:r>
              <a:rPr sz="1400" spc="-40" dirty="0">
                <a:latin typeface="Roboto" panose="02000000000000000000" pitchFamily="2" charset="0"/>
                <a:ea typeface="Roboto" panose="02000000000000000000" pitchFamily="2" charset="0"/>
                <a:cs typeface="Arial"/>
              </a:rPr>
              <a:t>a</a:t>
            </a:r>
            <a:r>
              <a:rPr sz="1400" spc="25" dirty="0">
                <a:latin typeface="Roboto" panose="02000000000000000000" pitchFamily="2" charset="0"/>
                <a:ea typeface="Roboto" panose="02000000000000000000" pitchFamily="2" charset="0"/>
                <a:cs typeface="Arial"/>
              </a:rPr>
              <a:t>i</a:t>
            </a:r>
            <a:r>
              <a:rPr sz="1400" dirty="0">
                <a:latin typeface="Roboto" panose="02000000000000000000" pitchFamily="2" charset="0"/>
                <a:ea typeface="Roboto" panose="02000000000000000000" pitchFamily="2" charset="0"/>
                <a:cs typeface="Arial"/>
              </a:rPr>
              <a:t>n</a:t>
            </a:r>
            <a:r>
              <a:rPr sz="1400" spc="110" dirty="0">
                <a:latin typeface="Roboto" panose="02000000000000000000" pitchFamily="2" charset="0"/>
                <a:ea typeface="Roboto" panose="02000000000000000000" pitchFamily="2" charset="0"/>
                <a:cs typeface="Arial"/>
              </a:rPr>
              <a:t>f</a:t>
            </a:r>
            <a:r>
              <a:rPr sz="1400" spc="-40" dirty="0">
                <a:latin typeface="Roboto" panose="02000000000000000000" pitchFamily="2" charset="0"/>
                <a:ea typeface="Roboto" panose="02000000000000000000" pitchFamily="2" charset="0"/>
                <a:cs typeface="Arial"/>
              </a:rPr>
              <a:t>a</a:t>
            </a:r>
            <a:r>
              <a:rPr sz="1400" spc="25" dirty="0">
                <a:latin typeface="Roboto" panose="02000000000000000000" pitchFamily="2" charset="0"/>
                <a:ea typeface="Roboto" panose="02000000000000000000" pitchFamily="2" charset="0"/>
                <a:cs typeface="Arial"/>
              </a:rPr>
              <a:t>l</a:t>
            </a:r>
            <a:r>
              <a:rPr sz="1400" spc="35" dirty="0">
                <a:latin typeface="Roboto" panose="02000000000000000000" pitchFamily="2" charset="0"/>
                <a:ea typeface="Roboto" panose="02000000000000000000" pitchFamily="2" charset="0"/>
                <a:cs typeface="Arial"/>
              </a:rPr>
              <a:t>l</a:t>
            </a:r>
            <a:r>
              <a:rPr sz="1400" spc="45" dirty="0">
                <a:latin typeface="Roboto" panose="02000000000000000000" pitchFamily="2" charset="0"/>
                <a:ea typeface="Roboto" panose="02000000000000000000" pitchFamily="2" charset="0"/>
                <a:cs typeface="Arial"/>
              </a:rPr>
              <a:t> </a:t>
            </a:r>
            <a:r>
              <a:rPr sz="1400" spc="65" dirty="0">
                <a:latin typeface="Roboto" panose="02000000000000000000" pitchFamily="2" charset="0"/>
                <a:ea typeface="Roboto" panose="02000000000000000000" pitchFamily="2" charset="0"/>
                <a:cs typeface="Arial"/>
              </a:rPr>
              <a:t>M</a:t>
            </a:r>
            <a:r>
              <a:rPr sz="1400" spc="-40" dirty="0">
                <a:latin typeface="Roboto" panose="02000000000000000000" pitchFamily="2" charset="0"/>
                <a:ea typeface="Roboto" panose="02000000000000000000" pitchFamily="2" charset="0"/>
                <a:cs typeface="Arial"/>
              </a:rPr>
              <a:t>ea</a:t>
            </a:r>
            <a:r>
              <a:rPr sz="1400" spc="25" dirty="0">
                <a:latin typeface="Roboto" panose="02000000000000000000" pitchFamily="2" charset="0"/>
                <a:ea typeface="Roboto" panose="02000000000000000000" pitchFamily="2" charset="0"/>
                <a:cs typeface="Arial"/>
              </a:rPr>
              <a:t>s</a:t>
            </a:r>
            <a:r>
              <a:rPr sz="1400" dirty="0">
                <a:latin typeface="Roboto" panose="02000000000000000000" pitchFamily="2" charset="0"/>
                <a:ea typeface="Roboto" panose="02000000000000000000" pitchFamily="2" charset="0"/>
                <a:cs typeface="Arial"/>
              </a:rPr>
              <a:t>u</a:t>
            </a:r>
            <a:r>
              <a:rPr sz="1400" spc="10" dirty="0">
                <a:latin typeface="Roboto" panose="02000000000000000000" pitchFamily="2" charset="0"/>
                <a:ea typeface="Roboto" panose="02000000000000000000" pitchFamily="2" charset="0"/>
                <a:cs typeface="Arial"/>
              </a:rPr>
              <a:t>ring</a:t>
            </a:r>
            <a:r>
              <a:rPr sz="1400" spc="-110" dirty="0">
                <a:latin typeface="Roboto" panose="02000000000000000000" pitchFamily="2" charset="0"/>
                <a:ea typeface="Roboto" panose="02000000000000000000" pitchFamily="2" charset="0"/>
                <a:cs typeface="Arial"/>
              </a:rPr>
              <a:t> </a:t>
            </a:r>
            <a:r>
              <a:rPr sz="1400" spc="65" dirty="0">
                <a:latin typeface="Roboto" panose="02000000000000000000" pitchFamily="2" charset="0"/>
                <a:ea typeface="Roboto" panose="02000000000000000000" pitchFamily="2" charset="0"/>
                <a:cs typeface="Arial"/>
              </a:rPr>
              <a:t>M</a:t>
            </a:r>
            <a:r>
              <a:rPr sz="1400" spc="25" dirty="0">
                <a:latin typeface="Roboto" panose="02000000000000000000" pitchFamily="2" charset="0"/>
                <a:ea typeface="Roboto" panose="02000000000000000000" pitchFamily="2" charset="0"/>
                <a:cs typeface="Arial"/>
              </a:rPr>
              <a:t>issio</a:t>
            </a:r>
            <a:r>
              <a:rPr sz="1400" spc="-10" dirty="0">
                <a:latin typeface="Roboto" panose="02000000000000000000" pitchFamily="2" charset="0"/>
                <a:ea typeface="Roboto" panose="02000000000000000000" pitchFamily="2" charset="0"/>
                <a:cs typeface="Arial"/>
              </a:rPr>
              <a:t>n</a:t>
            </a:r>
            <a:endParaRPr sz="1400" dirty="0">
              <a:latin typeface="Roboto" panose="02000000000000000000" pitchFamily="2" charset="0"/>
              <a:ea typeface="Roboto" panose="02000000000000000000" pitchFamily="2" charset="0"/>
              <a:cs typeface="Arial"/>
            </a:endParaRPr>
          </a:p>
          <a:p>
            <a:pPr marL="12700">
              <a:lnSpc>
                <a:spcPts val="1985"/>
              </a:lnSpc>
            </a:pPr>
            <a:r>
              <a:rPr sz="1400" spc="-65" dirty="0">
                <a:latin typeface="Roboto" panose="02000000000000000000" pitchFamily="2" charset="0"/>
                <a:ea typeface="Roboto" panose="02000000000000000000" pitchFamily="2" charset="0"/>
                <a:cs typeface="Arial"/>
              </a:rPr>
              <a:t>(T</a:t>
            </a:r>
            <a:r>
              <a:rPr sz="1400" spc="-90" dirty="0">
                <a:latin typeface="Roboto" panose="02000000000000000000" pitchFamily="2" charset="0"/>
                <a:ea typeface="Roboto" panose="02000000000000000000" pitchFamily="2" charset="0"/>
                <a:cs typeface="Arial"/>
              </a:rPr>
              <a:t>R</a:t>
            </a:r>
            <a:r>
              <a:rPr sz="1400" spc="70" dirty="0">
                <a:latin typeface="Roboto" panose="02000000000000000000" pitchFamily="2" charset="0"/>
                <a:ea typeface="Roboto" panose="02000000000000000000" pitchFamily="2" charset="0"/>
                <a:cs typeface="Arial"/>
              </a:rPr>
              <a:t>MM</a:t>
            </a:r>
            <a:r>
              <a:rPr sz="1400" spc="20" dirty="0">
                <a:latin typeface="Roboto" panose="02000000000000000000" pitchFamily="2" charset="0"/>
                <a:ea typeface="Roboto" panose="02000000000000000000" pitchFamily="2" charset="0"/>
                <a:cs typeface="Arial"/>
              </a:rPr>
              <a:t>)</a:t>
            </a:r>
            <a:r>
              <a:rPr sz="1400" spc="-85" dirty="0">
                <a:latin typeface="Roboto" panose="02000000000000000000" pitchFamily="2" charset="0"/>
                <a:ea typeface="Roboto" panose="02000000000000000000" pitchFamily="2" charset="0"/>
                <a:cs typeface="Arial"/>
              </a:rPr>
              <a:t> </a:t>
            </a:r>
            <a:r>
              <a:rPr sz="1400" spc="-20" dirty="0">
                <a:latin typeface="Roboto" panose="02000000000000000000" pitchFamily="2" charset="0"/>
                <a:ea typeface="Roboto" panose="02000000000000000000" pitchFamily="2" charset="0"/>
                <a:cs typeface="Arial"/>
              </a:rPr>
              <a:t>b</a:t>
            </a:r>
            <a:r>
              <a:rPr sz="1400" spc="-10" dirty="0">
                <a:latin typeface="Roboto" panose="02000000000000000000" pitchFamily="2" charset="0"/>
                <a:ea typeface="Roboto" panose="02000000000000000000" pitchFamily="2" charset="0"/>
                <a:cs typeface="Arial"/>
              </a:rPr>
              <a:t>e</a:t>
            </a:r>
            <a:r>
              <a:rPr sz="1400" spc="70" dirty="0">
                <a:latin typeface="Roboto" panose="02000000000000000000" pitchFamily="2" charset="0"/>
                <a:ea typeface="Roboto" panose="02000000000000000000" pitchFamily="2" charset="0"/>
                <a:cs typeface="Arial"/>
              </a:rPr>
              <a:t>t</a:t>
            </a:r>
            <a:r>
              <a:rPr sz="1400" spc="60" dirty="0">
                <a:latin typeface="Roboto" panose="02000000000000000000" pitchFamily="2" charset="0"/>
                <a:ea typeface="Roboto" panose="02000000000000000000" pitchFamily="2" charset="0"/>
                <a:cs typeface="Arial"/>
              </a:rPr>
              <a:t>w</a:t>
            </a:r>
            <a:r>
              <a:rPr sz="1400" spc="-35" dirty="0">
                <a:latin typeface="Roboto" panose="02000000000000000000" pitchFamily="2" charset="0"/>
                <a:ea typeface="Roboto" panose="02000000000000000000" pitchFamily="2" charset="0"/>
                <a:cs typeface="Arial"/>
              </a:rPr>
              <a:t>ee</a:t>
            </a:r>
            <a:r>
              <a:rPr sz="1400" spc="-10" dirty="0">
                <a:latin typeface="Roboto" panose="02000000000000000000" pitchFamily="2" charset="0"/>
                <a:ea typeface="Roboto" panose="02000000000000000000" pitchFamily="2" charset="0"/>
                <a:cs typeface="Arial"/>
              </a:rPr>
              <a:t>n</a:t>
            </a:r>
            <a:r>
              <a:rPr sz="1400" spc="-75" dirty="0">
                <a:latin typeface="Roboto" panose="02000000000000000000" pitchFamily="2" charset="0"/>
                <a:ea typeface="Roboto" panose="02000000000000000000" pitchFamily="2" charset="0"/>
                <a:cs typeface="Arial"/>
              </a:rPr>
              <a:t> </a:t>
            </a:r>
            <a:r>
              <a:rPr sz="1400" spc="-5" dirty="0">
                <a:latin typeface="Roboto" panose="02000000000000000000" pitchFamily="2" charset="0"/>
                <a:ea typeface="Roboto" panose="02000000000000000000" pitchFamily="2" charset="0"/>
                <a:cs typeface="Phetsarath OT"/>
              </a:rPr>
              <a:t>0</a:t>
            </a:r>
            <a:r>
              <a:rPr sz="1400" spc="-10" dirty="0">
                <a:latin typeface="Roboto" panose="02000000000000000000" pitchFamily="2" charset="0"/>
                <a:ea typeface="Roboto" panose="02000000000000000000" pitchFamily="2" charset="0"/>
                <a:cs typeface="Phetsarath OT"/>
              </a:rPr>
              <a:t>1</a:t>
            </a:r>
            <a:r>
              <a:rPr sz="1400" spc="10" dirty="0">
                <a:latin typeface="Roboto" panose="02000000000000000000" pitchFamily="2" charset="0"/>
                <a:ea typeface="Roboto" panose="02000000000000000000" pitchFamily="2" charset="0"/>
                <a:cs typeface="Phetsarath OT"/>
              </a:rPr>
              <a:t>-</a:t>
            </a:r>
            <a:r>
              <a:rPr sz="1400" spc="-5" dirty="0">
                <a:latin typeface="Roboto" panose="02000000000000000000" pitchFamily="2" charset="0"/>
                <a:ea typeface="Roboto" panose="02000000000000000000" pitchFamily="2" charset="0"/>
                <a:cs typeface="Phetsarath OT"/>
              </a:rPr>
              <a:t>30</a:t>
            </a:r>
            <a:endParaRPr sz="1400" dirty="0">
              <a:latin typeface="Roboto" panose="02000000000000000000" pitchFamily="2" charset="0"/>
              <a:ea typeface="Roboto" panose="02000000000000000000" pitchFamily="2" charset="0"/>
              <a:cs typeface="Phetsarath OT"/>
            </a:endParaRPr>
          </a:p>
          <a:p>
            <a:pPr marL="12700">
              <a:lnSpc>
                <a:spcPct val="100000"/>
              </a:lnSpc>
            </a:pPr>
            <a:r>
              <a:rPr sz="1400" spc="100" dirty="0">
                <a:latin typeface="Roboto" panose="02000000000000000000" pitchFamily="2" charset="0"/>
                <a:ea typeface="Roboto" panose="02000000000000000000" pitchFamily="2" charset="0"/>
                <a:cs typeface="Arial"/>
              </a:rPr>
              <a:t>J</a:t>
            </a:r>
            <a:r>
              <a:rPr sz="1400" dirty="0">
                <a:latin typeface="Roboto" panose="02000000000000000000" pitchFamily="2" charset="0"/>
                <a:ea typeface="Roboto" panose="02000000000000000000" pitchFamily="2" charset="0"/>
                <a:cs typeface="Arial"/>
              </a:rPr>
              <a:t>u</a:t>
            </a:r>
            <a:r>
              <a:rPr sz="1400" spc="25" dirty="0">
                <a:latin typeface="Roboto" panose="02000000000000000000" pitchFamily="2" charset="0"/>
                <a:ea typeface="Roboto" panose="02000000000000000000" pitchFamily="2" charset="0"/>
                <a:cs typeface="Arial"/>
              </a:rPr>
              <a:t>l</a:t>
            </a:r>
            <a:r>
              <a:rPr sz="1400" spc="-55" dirty="0">
                <a:latin typeface="Roboto" panose="02000000000000000000" pitchFamily="2" charset="0"/>
                <a:ea typeface="Roboto" panose="02000000000000000000" pitchFamily="2" charset="0"/>
                <a:cs typeface="Arial"/>
              </a:rPr>
              <a:t>y</a:t>
            </a:r>
            <a:r>
              <a:rPr sz="1400" spc="-90" dirty="0">
                <a:latin typeface="Roboto" panose="02000000000000000000" pitchFamily="2" charset="0"/>
                <a:ea typeface="Roboto" panose="02000000000000000000" pitchFamily="2" charset="0"/>
                <a:cs typeface="Arial"/>
              </a:rPr>
              <a:t> </a:t>
            </a:r>
            <a:r>
              <a:rPr sz="1400" dirty="0">
                <a:latin typeface="Roboto" panose="02000000000000000000" pitchFamily="2" charset="0"/>
                <a:ea typeface="Roboto" panose="02000000000000000000" pitchFamily="2" charset="0"/>
                <a:cs typeface="Phetsarath OT"/>
              </a:rPr>
              <a:t>2</a:t>
            </a:r>
            <a:r>
              <a:rPr sz="1400" spc="-10" dirty="0">
                <a:latin typeface="Roboto" panose="02000000000000000000" pitchFamily="2" charset="0"/>
                <a:ea typeface="Roboto" panose="02000000000000000000" pitchFamily="2" charset="0"/>
                <a:cs typeface="Phetsarath OT"/>
              </a:rPr>
              <a:t>0</a:t>
            </a:r>
            <a:r>
              <a:rPr sz="1400" dirty="0">
                <a:latin typeface="Roboto" panose="02000000000000000000" pitchFamily="2" charset="0"/>
                <a:ea typeface="Roboto" panose="02000000000000000000" pitchFamily="2" charset="0"/>
                <a:cs typeface="Phetsarath OT"/>
              </a:rPr>
              <a:t>1</a:t>
            </a:r>
            <a:r>
              <a:rPr sz="1400" spc="-10" dirty="0">
                <a:latin typeface="Roboto" panose="02000000000000000000" pitchFamily="2" charset="0"/>
                <a:ea typeface="Roboto" panose="02000000000000000000" pitchFamily="2" charset="0"/>
                <a:cs typeface="Phetsarath OT"/>
              </a:rPr>
              <a:t>8</a:t>
            </a:r>
            <a:r>
              <a:rPr sz="1400" spc="-30" dirty="0">
                <a:latin typeface="Roboto" panose="02000000000000000000" pitchFamily="2" charset="0"/>
                <a:ea typeface="Roboto" panose="02000000000000000000" pitchFamily="2" charset="0"/>
                <a:cs typeface="Arial"/>
              </a:rPr>
              <a:t>.</a:t>
            </a:r>
            <a:endParaRPr sz="1400" dirty="0">
              <a:latin typeface="Roboto" panose="02000000000000000000" pitchFamily="2" charset="0"/>
              <a:ea typeface="Roboto" panose="02000000000000000000" pitchFamily="2" charset="0"/>
              <a:cs typeface="Arial"/>
            </a:endParaRPr>
          </a:p>
        </p:txBody>
      </p:sp>
      <p:sp>
        <p:nvSpPr>
          <p:cNvPr id="9" name="object 2">
            <a:extLst>
              <a:ext uri="{FF2B5EF4-FFF2-40B4-BE49-F238E27FC236}">
                <a16:creationId xmlns:a16="http://schemas.microsoft.com/office/drawing/2014/main" id="{2CEBD9DD-EA6E-410D-AFD8-9EF75C65FDA7}"/>
              </a:ext>
            </a:extLst>
          </p:cNvPr>
          <p:cNvSpPr txBox="1"/>
          <p:nvPr/>
        </p:nvSpPr>
        <p:spPr>
          <a:xfrm>
            <a:off x="6522846" y="4837155"/>
            <a:ext cx="2226310" cy="1250315"/>
          </a:xfrm>
          <a:prstGeom prst="rect">
            <a:avLst/>
          </a:prstGeom>
        </p:spPr>
        <p:txBody>
          <a:bodyPr vert="horz" wrap="square" lIns="0" tIns="0" rIns="0" bIns="0" rtlCol="0">
            <a:spAutoFit/>
          </a:bodyPr>
          <a:lstStyle/>
          <a:p>
            <a:pPr marL="12700" marR="6350">
              <a:lnSpc>
                <a:spcPct val="90100"/>
              </a:lnSpc>
              <a:buFont typeface="MS Gothic"/>
              <a:buChar char="❑"/>
              <a:tabLst>
                <a:tab pos="283210" algn="l"/>
              </a:tabLst>
            </a:pPr>
            <a:r>
              <a:rPr sz="1800" spc="-100" dirty="0">
                <a:latin typeface="Roboto" panose="02000000000000000000" pitchFamily="2" charset="0"/>
                <a:ea typeface="Roboto" panose="02000000000000000000" pitchFamily="2" charset="0"/>
                <a:cs typeface="Arial"/>
              </a:rPr>
              <a:t>F</a:t>
            </a:r>
            <a:r>
              <a:rPr sz="1800" spc="25" dirty="0">
                <a:latin typeface="Roboto" panose="02000000000000000000" pitchFamily="2" charset="0"/>
                <a:ea typeface="Roboto" panose="02000000000000000000" pitchFamily="2" charset="0"/>
                <a:cs typeface="Arial"/>
              </a:rPr>
              <a:t>l</a:t>
            </a:r>
            <a:r>
              <a:rPr sz="1800" spc="30" dirty="0">
                <a:latin typeface="Roboto" panose="02000000000000000000" pitchFamily="2" charset="0"/>
                <a:ea typeface="Roboto" panose="02000000000000000000" pitchFamily="2" charset="0"/>
                <a:cs typeface="Arial"/>
              </a:rPr>
              <a:t>oo</a:t>
            </a:r>
            <a:r>
              <a:rPr sz="1800" spc="10" dirty="0">
                <a:latin typeface="Roboto" panose="02000000000000000000" pitchFamily="2" charset="0"/>
                <a:ea typeface="Roboto" panose="02000000000000000000" pitchFamily="2" charset="0"/>
                <a:cs typeface="Arial"/>
              </a:rPr>
              <a:t>d</a:t>
            </a:r>
            <a:r>
              <a:rPr sz="1800" spc="-114" dirty="0">
                <a:latin typeface="Roboto" panose="02000000000000000000" pitchFamily="2" charset="0"/>
                <a:ea typeface="Roboto" panose="02000000000000000000" pitchFamily="2" charset="0"/>
                <a:cs typeface="Arial"/>
              </a:rPr>
              <a:t> </a:t>
            </a:r>
            <a:r>
              <a:rPr sz="1800" spc="30" dirty="0">
                <a:latin typeface="Roboto" panose="02000000000000000000" pitchFamily="2" charset="0"/>
                <a:ea typeface="Roboto" panose="02000000000000000000" pitchFamily="2" charset="0"/>
                <a:cs typeface="Arial"/>
              </a:rPr>
              <a:t>s</a:t>
            </a:r>
            <a:r>
              <a:rPr sz="1800" spc="25" dirty="0">
                <a:latin typeface="Roboto" panose="02000000000000000000" pitchFamily="2" charset="0"/>
                <a:ea typeface="Roboto" panose="02000000000000000000" pitchFamily="2" charset="0"/>
                <a:cs typeface="Arial"/>
              </a:rPr>
              <a:t>i</a:t>
            </a:r>
            <a:r>
              <a:rPr sz="1800" spc="75" dirty="0">
                <a:latin typeface="Roboto" panose="02000000000000000000" pitchFamily="2" charset="0"/>
                <a:ea typeface="Roboto" panose="02000000000000000000" pitchFamily="2" charset="0"/>
                <a:cs typeface="Arial"/>
              </a:rPr>
              <a:t>m</a:t>
            </a:r>
            <a:r>
              <a:rPr sz="1800" dirty="0">
                <a:latin typeface="Roboto" panose="02000000000000000000" pitchFamily="2" charset="0"/>
                <a:ea typeface="Roboto" panose="02000000000000000000" pitchFamily="2" charset="0"/>
                <a:cs typeface="Arial"/>
              </a:rPr>
              <a:t>u</a:t>
            </a:r>
            <a:r>
              <a:rPr sz="1800" spc="25" dirty="0">
                <a:latin typeface="Roboto" panose="02000000000000000000" pitchFamily="2" charset="0"/>
                <a:ea typeface="Roboto" panose="02000000000000000000" pitchFamily="2" charset="0"/>
                <a:cs typeface="Arial"/>
              </a:rPr>
              <a:t>l</a:t>
            </a:r>
            <a:r>
              <a:rPr sz="1800" spc="-40" dirty="0">
                <a:latin typeface="Roboto" panose="02000000000000000000" pitchFamily="2" charset="0"/>
                <a:ea typeface="Roboto" panose="02000000000000000000" pitchFamily="2" charset="0"/>
                <a:cs typeface="Arial"/>
              </a:rPr>
              <a:t>a</a:t>
            </a:r>
            <a:r>
              <a:rPr sz="1800" spc="70" dirty="0">
                <a:latin typeface="Roboto" panose="02000000000000000000" pitchFamily="2" charset="0"/>
                <a:ea typeface="Roboto" panose="02000000000000000000" pitchFamily="2" charset="0"/>
                <a:cs typeface="Arial"/>
              </a:rPr>
              <a:t>t</a:t>
            </a:r>
            <a:r>
              <a:rPr sz="1800" spc="25" dirty="0">
                <a:latin typeface="Roboto" panose="02000000000000000000" pitchFamily="2" charset="0"/>
                <a:ea typeface="Roboto" panose="02000000000000000000" pitchFamily="2" charset="0"/>
                <a:cs typeface="Arial"/>
              </a:rPr>
              <a:t>i</a:t>
            </a:r>
            <a:r>
              <a:rPr sz="1800" spc="30" dirty="0">
                <a:latin typeface="Roboto" panose="02000000000000000000" pitchFamily="2" charset="0"/>
                <a:ea typeface="Roboto" panose="02000000000000000000" pitchFamily="2" charset="0"/>
                <a:cs typeface="Arial"/>
              </a:rPr>
              <a:t>o</a:t>
            </a:r>
            <a:r>
              <a:rPr sz="1800" spc="-10" dirty="0">
                <a:latin typeface="Roboto" panose="02000000000000000000" pitchFamily="2" charset="0"/>
                <a:ea typeface="Roboto" panose="02000000000000000000" pitchFamily="2" charset="0"/>
                <a:cs typeface="Arial"/>
              </a:rPr>
              <a:t>n</a:t>
            </a:r>
            <a:r>
              <a:rPr sz="1800" spc="-60"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i</a:t>
            </a:r>
            <a:r>
              <a:rPr sz="1800" spc="-10" dirty="0">
                <a:latin typeface="Roboto" panose="02000000000000000000" pitchFamily="2" charset="0"/>
                <a:ea typeface="Roboto" panose="02000000000000000000" pitchFamily="2" charset="0"/>
                <a:cs typeface="Arial"/>
              </a:rPr>
              <a:t>n</a:t>
            </a:r>
            <a:r>
              <a:rPr sz="1800" spc="-5" dirty="0">
                <a:latin typeface="Roboto" panose="02000000000000000000" pitchFamily="2" charset="0"/>
                <a:ea typeface="Roboto" panose="02000000000000000000" pitchFamily="2" charset="0"/>
                <a:cs typeface="Arial"/>
              </a:rPr>
              <a:t> </a:t>
            </a:r>
            <a:r>
              <a:rPr sz="1800" spc="-25" dirty="0">
                <a:latin typeface="Roboto" panose="02000000000000000000" pitchFamily="2" charset="0"/>
                <a:ea typeface="Roboto" panose="02000000000000000000" pitchFamily="2" charset="0"/>
                <a:cs typeface="Arial"/>
              </a:rPr>
              <a:t>N</a:t>
            </a:r>
            <a:r>
              <a:rPr sz="1800" spc="25" dirty="0">
                <a:latin typeface="Roboto" panose="02000000000000000000" pitchFamily="2" charset="0"/>
                <a:ea typeface="Roboto" panose="02000000000000000000" pitchFamily="2" charset="0"/>
                <a:cs typeface="Arial"/>
              </a:rPr>
              <a:t>o</a:t>
            </a:r>
            <a:r>
              <a:rPr sz="1800" dirty="0">
                <a:latin typeface="Roboto" panose="02000000000000000000" pitchFamily="2" charset="0"/>
                <a:ea typeface="Roboto" panose="02000000000000000000" pitchFamily="2" charset="0"/>
                <a:cs typeface="Arial"/>
              </a:rPr>
              <a:t>n</a:t>
            </a:r>
            <a:r>
              <a:rPr sz="1800" spc="10" dirty="0">
                <a:latin typeface="Roboto" panose="02000000000000000000" pitchFamily="2" charset="0"/>
                <a:ea typeface="Roboto" panose="02000000000000000000" pitchFamily="2" charset="0"/>
                <a:cs typeface="Arial"/>
              </a:rPr>
              <a:t>g</a:t>
            </a:r>
            <a:r>
              <a:rPr sz="1800" dirty="0">
                <a:latin typeface="Roboto" panose="02000000000000000000" pitchFamily="2" charset="0"/>
                <a:ea typeface="Roboto" panose="02000000000000000000" pitchFamily="2" charset="0"/>
                <a:cs typeface="Arial"/>
              </a:rPr>
              <a:t>b</a:t>
            </a:r>
            <a:r>
              <a:rPr sz="1800" spc="25" dirty="0">
                <a:latin typeface="Roboto" panose="02000000000000000000" pitchFamily="2" charset="0"/>
                <a:ea typeface="Roboto" panose="02000000000000000000" pitchFamily="2" charset="0"/>
                <a:cs typeface="Arial"/>
              </a:rPr>
              <a:t>o</a:t>
            </a:r>
            <a:r>
              <a:rPr sz="1800" spc="5" dirty="0">
                <a:latin typeface="Roboto" panose="02000000000000000000" pitchFamily="2" charset="0"/>
                <a:ea typeface="Roboto" panose="02000000000000000000" pitchFamily="2" charset="0"/>
                <a:cs typeface="Arial"/>
              </a:rPr>
              <a:t>k</a:t>
            </a:r>
            <a:r>
              <a:rPr sz="1800" spc="-85" dirty="0">
                <a:latin typeface="Roboto" panose="02000000000000000000" pitchFamily="2" charset="0"/>
                <a:ea typeface="Roboto" panose="02000000000000000000" pitchFamily="2" charset="0"/>
                <a:cs typeface="Arial"/>
              </a:rPr>
              <a:t> </a:t>
            </a:r>
            <a:r>
              <a:rPr sz="1800" spc="-120" dirty="0">
                <a:latin typeface="Roboto" panose="02000000000000000000" pitchFamily="2" charset="0"/>
                <a:ea typeface="Roboto" panose="02000000000000000000" pitchFamily="2" charset="0"/>
                <a:cs typeface="Arial"/>
              </a:rPr>
              <a:t>D</a:t>
            </a:r>
            <a:r>
              <a:rPr sz="1800" spc="25" dirty="0">
                <a:latin typeface="Roboto" panose="02000000000000000000" pitchFamily="2" charset="0"/>
                <a:ea typeface="Roboto" panose="02000000000000000000" pitchFamily="2" charset="0"/>
                <a:cs typeface="Arial"/>
              </a:rPr>
              <a:t>is</a:t>
            </a:r>
            <a:r>
              <a:rPr sz="1800" spc="70" dirty="0">
                <a:latin typeface="Roboto" panose="02000000000000000000" pitchFamily="2" charset="0"/>
                <a:ea typeface="Roboto" panose="02000000000000000000" pitchFamily="2" charset="0"/>
                <a:cs typeface="Arial"/>
              </a:rPr>
              <a:t>t</a:t>
            </a:r>
            <a:r>
              <a:rPr sz="1800" spc="20" dirty="0">
                <a:latin typeface="Roboto" panose="02000000000000000000" pitchFamily="2" charset="0"/>
                <a:ea typeface="Roboto" panose="02000000000000000000" pitchFamily="2" charset="0"/>
                <a:cs typeface="Arial"/>
              </a:rPr>
              <a:t>ric</a:t>
            </a:r>
            <a:r>
              <a:rPr sz="1800" spc="85" dirty="0">
                <a:latin typeface="Roboto" panose="02000000000000000000" pitchFamily="2" charset="0"/>
                <a:ea typeface="Roboto" panose="02000000000000000000" pitchFamily="2" charset="0"/>
                <a:cs typeface="Arial"/>
              </a:rPr>
              <a:t>t</a:t>
            </a:r>
            <a:r>
              <a:rPr sz="1800" spc="-50" dirty="0">
                <a:latin typeface="Roboto" panose="02000000000000000000" pitchFamily="2" charset="0"/>
                <a:ea typeface="Roboto" panose="02000000000000000000" pitchFamily="2" charset="0"/>
                <a:cs typeface="Arial"/>
              </a:rPr>
              <a:t> </a:t>
            </a:r>
            <a:r>
              <a:rPr sz="1800" spc="60" dirty="0">
                <a:latin typeface="Roboto" panose="02000000000000000000" pitchFamily="2" charset="0"/>
                <a:ea typeface="Roboto" panose="02000000000000000000" pitchFamily="2" charset="0"/>
                <a:cs typeface="Arial"/>
              </a:rPr>
              <a:t>w</a:t>
            </a:r>
            <a:r>
              <a:rPr sz="1800" spc="25" dirty="0">
                <a:latin typeface="Roboto" panose="02000000000000000000" pitchFamily="2" charset="0"/>
                <a:ea typeface="Roboto" panose="02000000000000000000" pitchFamily="2" charset="0"/>
                <a:cs typeface="Arial"/>
              </a:rPr>
              <a:t>i</a:t>
            </a:r>
            <a:r>
              <a:rPr sz="1800" spc="70" dirty="0">
                <a:latin typeface="Roboto" panose="02000000000000000000" pitchFamily="2" charset="0"/>
                <a:ea typeface="Roboto" panose="02000000000000000000" pitchFamily="2" charset="0"/>
                <a:cs typeface="Arial"/>
              </a:rPr>
              <a:t>t</a:t>
            </a:r>
            <a:r>
              <a:rPr sz="1800" spc="-10" dirty="0">
                <a:latin typeface="Roboto" panose="02000000000000000000" pitchFamily="2" charset="0"/>
                <a:ea typeface="Roboto" panose="02000000000000000000" pitchFamily="2" charset="0"/>
                <a:cs typeface="Arial"/>
              </a:rPr>
              <a:t>h</a:t>
            </a:r>
            <a:r>
              <a:rPr sz="1800" spc="-5" dirty="0">
                <a:latin typeface="Roboto" panose="02000000000000000000" pitchFamily="2" charset="0"/>
                <a:ea typeface="Roboto" panose="02000000000000000000" pitchFamily="2" charset="0"/>
                <a:cs typeface="Arial"/>
              </a:rPr>
              <a:t> </a:t>
            </a:r>
            <a:r>
              <a:rPr sz="1800" spc="-35" dirty="0">
                <a:latin typeface="Roboto" panose="02000000000000000000" pitchFamily="2" charset="0"/>
                <a:ea typeface="Roboto" panose="02000000000000000000" pitchFamily="2" charset="0"/>
                <a:cs typeface="Arial"/>
              </a:rPr>
              <a:t>T</a:t>
            </a:r>
            <a:r>
              <a:rPr sz="1800" spc="-45" dirty="0">
                <a:latin typeface="Roboto" panose="02000000000000000000" pitchFamily="2" charset="0"/>
                <a:ea typeface="Roboto" panose="02000000000000000000" pitchFamily="2" charset="0"/>
                <a:cs typeface="Arial"/>
              </a:rPr>
              <a:t>y</a:t>
            </a:r>
            <a:r>
              <a:rPr sz="1800" dirty="0">
                <a:latin typeface="Roboto" panose="02000000000000000000" pitchFamily="2" charset="0"/>
                <a:ea typeface="Roboto" panose="02000000000000000000" pitchFamily="2" charset="0"/>
                <a:cs typeface="Arial"/>
              </a:rPr>
              <a:t>p</a:t>
            </a:r>
            <a:r>
              <a:rPr sz="1800" spc="10" dirty="0">
                <a:latin typeface="Roboto" panose="02000000000000000000" pitchFamily="2" charset="0"/>
                <a:ea typeface="Roboto" panose="02000000000000000000" pitchFamily="2" charset="0"/>
                <a:cs typeface="Arial"/>
              </a:rPr>
              <a:t>h</a:t>
            </a:r>
            <a:r>
              <a:rPr sz="1800" spc="30" dirty="0">
                <a:latin typeface="Roboto" panose="02000000000000000000" pitchFamily="2" charset="0"/>
                <a:ea typeface="Roboto" panose="02000000000000000000" pitchFamily="2" charset="0"/>
                <a:cs typeface="Arial"/>
              </a:rPr>
              <a:t>oo</a:t>
            </a:r>
            <a:r>
              <a:rPr sz="1800" spc="-10" dirty="0">
                <a:latin typeface="Roboto" panose="02000000000000000000" pitchFamily="2" charset="0"/>
                <a:ea typeface="Roboto" panose="02000000000000000000" pitchFamily="2" charset="0"/>
                <a:cs typeface="Arial"/>
              </a:rPr>
              <a:t>n</a:t>
            </a:r>
            <a:r>
              <a:rPr sz="1800" spc="-130" dirty="0">
                <a:latin typeface="Roboto" panose="02000000000000000000" pitchFamily="2" charset="0"/>
                <a:ea typeface="Roboto" panose="02000000000000000000" pitchFamily="2" charset="0"/>
                <a:cs typeface="Arial"/>
              </a:rPr>
              <a:t> S</a:t>
            </a:r>
            <a:r>
              <a:rPr sz="1800" spc="30" dirty="0">
                <a:latin typeface="Roboto" panose="02000000000000000000" pitchFamily="2" charset="0"/>
                <a:ea typeface="Roboto" panose="02000000000000000000" pitchFamily="2" charset="0"/>
                <a:cs typeface="Arial"/>
              </a:rPr>
              <a:t>o</a:t>
            </a:r>
            <a:r>
              <a:rPr sz="1800" spc="20" dirty="0">
                <a:latin typeface="Roboto" panose="02000000000000000000" pitchFamily="2" charset="0"/>
                <a:ea typeface="Roboto" panose="02000000000000000000" pitchFamily="2" charset="0"/>
                <a:cs typeface="Arial"/>
              </a:rPr>
              <a:t>n</a:t>
            </a:r>
            <a:r>
              <a:rPr sz="1800" spc="-105" dirty="0">
                <a:latin typeface="Roboto" panose="02000000000000000000" pitchFamily="2" charset="0"/>
                <a:ea typeface="Roboto" panose="02000000000000000000" pitchFamily="2" charset="0"/>
                <a:cs typeface="Arial"/>
              </a:rPr>
              <a:t>-</a:t>
            </a:r>
            <a:r>
              <a:rPr sz="1800" spc="-35" dirty="0">
                <a:latin typeface="Roboto" panose="02000000000000000000" pitchFamily="2" charset="0"/>
                <a:ea typeface="Roboto" panose="02000000000000000000" pitchFamily="2" charset="0"/>
                <a:cs typeface="Arial"/>
              </a:rPr>
              <a:t>T</a:t>
            </a:r>
            <a:r>
              <a:rPr sz="1800" spc="25" dirty="0">
                <a:latin typeface="Roboto" panose="02000000000000000000" pitchFamily="2" charset="0"/>
                <a:ea typeface="Roboto" panose="02000000000000000000" pitchFamily="2" charset="0"/>
                <a:cs typeface="Arial"/>
              </a:rPr>
              <a:t>i</a:t>
            </a:r>
            <a:r>
              <a:rPr sz="1800" dirty="0">
                <a:latin typeface="Roboto" panose="02000000000000000000" pitchFamily="2" charset="0"/>
                <a:ea typeface="Roboto" panose="02000000000000000000" pitchFamily="2" charset="0"/>
                <a:cs typeface="Arial"/>
              </a:rPr>
              <a:t>nh</a:t>
            </a:r>
            <a:r>
              <a:rPr sz="1800" spc="-155" dirty="0">
                <a:latin typeface="Roboto" panose="02000000000000000000" pitchFamily="2" charset="0"/>
                <a:ea typeface="Roboto" panose="02000000000000000000" pitchFamily="2" charset="0"/>
                <a:cs typeface="Arial"/>
              </a:rPr>
              <a:t>, </a:t>
            </a:r>
            <a:r>
              <a:rPr sz="1800" spc="-95" dirty="0">
                <a:latin typeface="Roboto" panose="02000000000000000000" pitchFamily="2" charset="0"/>
                <a:ea typeface="Roboto" panose="02000000000000000000" pitchFamily="2" charset="0"/>
                <a:cs typeface="Arial"/>
              </a:rPr>
              <a:t>K</a:t>
            </a:r>
            <a:r>
              <a:rPr sz="1800" dirty="0">
                <a:latin typeface="Roboto" panose="02000000000000000000" pitchFamily="2" charset="0"/>
                <a:ea typeface="Roboto" panose="02000000000000000000" pitchFamily="2" charset="0"/>
                <a:cs typeface="Arial"/>
              </a:rPr>
              <a:t>h</a:t>
            </a:r>
            <a:r>
              <a:rPr sz="1800" spc="-40" dirty="0">
                <a:latin typeface="Roboto" panose="02000000000000000000" pitchFamily="2" charset="0"/>
                <a:ea typeface="Roboto" panose="02000000000000000000" pitchFamily="2" charset="0"/>
                <a:cs typeface="Arial"/>
              </a:rPr>
              <a:t>a</a:t>
            </a:r>
            <a:r>
              <a:rPr sz="1800" spc="75" dirty="0">
                <a:latin typeface="Roboto" panose="02000000000000000000" pitchFamily="2" charset="0"/>
                <a:ea typeface="Roboto" panose="02000000000000000000" pitchFamily="2" charset="0"/>
                <a:cs typeface="Arial"/>
              </a:rPr>
              <a:t>mm</a:t>
            </a:r>
            <a:r>
              <a:rPr sz="1800" spc="25" dirty="0">
                <a:latin typeface="Roboto" panose="02000000000000000000" pitchFamily="2" charset="0"/>
                <a:ea typeface="Roboto" panose="02000000000000000000" pitchFamily="2" charset="0"/>
                <a:cs typeface="Arial"/>
              </a:rPr>
              <a:t>o</a:t>
            </a:r>
            <a:r>
              <a:rPr sz="1800" dirty="0">
                <a:latin typeface="Roboto" panose="02000000000000000000" pitchFamily="2" charset="0"/>
                <a:ea typeface="Roboto" panose="02000000000000000000" pitchFamily="2" charset="0"/>
                <a:cs typeface="Arial"/>
              </a:rPr>
              <a:t>u</a:t>
            </a:r>
            <a:r>
              <a:rPr sz="1800" spc="-40" dirty="0">
                <a:latin typeface="Roboto" panose="02000000000000000000" pitchFamily="2" charset="0"/>
                <a:ea typeface="Roboto" panose="02000000000000000000" pitchFamily="2" charset="0"/>
                <a:cs typeface="Arial"/>
              </a:rPr>
              <a:t>a</a:t>
            </a:r>
            <a:r>
              <a:rPr sz="1800" dirty="0">
                <a:latin typeface="Roboto" panose="02000000000000000000" pitchFamily="2" charset="0"/>
                <a:ea typeface="Roboto" panose="02000000000000000000" pitchFamily="2" charset="0"/>
                <a:cs typeface="Arial"/>
              </a:rPr>
              <a:t>n</a:t>
            </a:r>
            <a:r>
              <a:rPr sz="1800" spc="-50" dirty="0">
                <a:latin typeface="Roboto" panose="02000000000000000000" pitchFamily="2" charset="0"/>
                <a:ea typeface="Roboto" panose="02000000000000000000" pitchFamily="2" charset="0"/>
                <a:cs typeface="Arial"/>
              </a:rPr>
              <a:t>e</a:t>
            </a:r>
            <a:r>
              <a:rPr sz="1800" spc="-25" dirty="0">
                <a:latin typeface="Roboto" panose="02000000000000000000" pitchFamily="2" charset="0"/>
                <a:ea typeface="Roboto" panose="02000000000000000000" pitchFamily="2" charset="0"/>
                <a:cs typeface="Arial"/>
              </a:rPr>
              <a:t> </a:t>
            </a:r>
            <a:r>
              <a:rPr sz="1800" spc="-65" dirty="0">
                <a:latin typeface="Roboto" panose="02000000000000000000" pitchFamily="2" charset="0"/>
                <a:ea typeface="Roboto" panose="02000000000000000000" pitchFamily="2" charset="0"/>
                <a:cs typeface="Arial"/>
              </a:rPr>
              <a:t>P</a:t>
            </a:r>
            <a:r>
              <a:rPr sz="1800" spc="10" dirty="0">
                <a:latin typeface="Roboto" panose="02000000000000000000" pitchFamily="2" charset="0"/>
                <a:ea typeface="Roboto" panose="02000000000000000000" pitchFamily="2" charset="0"/>
                <a:cs typeface="Arial"/>
              </a:rPr>
              <a:t>r</a:t>
            </a:r>
            <a:r>
              <a:rPr sz="1800" spc="30" dirty="0">
                <a:latin typeface="Roboto" panose="02000000000000000000" pitchFamily="2" charset="0"/>
                <a:ea typeface="Roboto" panose="02000000000000000000" pitchFamily="2" charset="0"/>
                <a:cs typeface="Arial"/>
              </a:rPr>
              <a:t>o</a:t>
            </a:r>
            <a:r>
              <a:rPr sz="1800" spc="-50" dirty="0">
                <a:latin typeface="Roboto" panose="02000000000000000000" pitchFamily="2" charset="0"/>
                <a:ea typeface="Roboto" panose="02000000000000000000" pitchFamily="2" charset="0"/>
                <a:cs typeface="Arial"/>
              </a:rPr>
              <a:t>v</a:t>
            </a:r>
            <a:r>
              <a:rPr sz="1800" spc="25" dirty="0">
                <a:latin typeface="Roboto" panose="02000000000000000000" pitchFamily="2" charset="0"/>
                <a:ea typeface="Roboto" panose="02000000000000000000" pitchFamily="2" charset="0"/>
                <a:cs typeface="Arial"/>
              </a:rPr>
              <a:t>i</a:t>
            </a:r>
            <a:r>
              <a:rPr sz="1800" dirty="0">
                <a:latin typeface="Roboto" panose="02000000000000000000" pitchFamily="2" charset="0"/>
                <a:ea typeface="Roboto" panose="02000000000000000000" pitchFamily="2" charset="0"/>
                <a:cs typeface="Arial"/>
              </a:rPr>
              <a:t>n</a:t>
            </a:r>
            <a:r>
              <a:rPr sz="1800" spc="25" dirty="0">
                <a:latin typeface="Roboto" panose="02000000000000000000" pitchFamily="2" charset="0"/>
                <a:ea typeface="Roboto" panose="02000000000000000000" pitchFamily="2" charset="0"/>
                <a:cs typeface="Arial"/>
              </a:rPr>
              <a:t>c</a:t>
            </a:r>
            <a:r>
              <a:rPr sz="1800" spc="-50" dirty="0">
                <a:latin typeface="Roboto" panose="02000000000000000000" pitchFamily="2" charset="0"/>
                <a:ea typeface="Roboto" panose="02000000000000000000" pitchFamily="2" charset="0"/>
                <a:cs typeface="Arial"/>
              </a:rPr>
              <a:t>e</a:t>
            </a:r>
            <a:endParaRPr sz="1800" dirty="0">
              <a:latin typeface="Roboto" panose="02000000000000000000" pitchFamily="2" charset="0"/>
              <a:ea typeface="Roboto" panose="02000000000000000000" pitchFamily="2" charset="0"/>
              <a:cs typeface="Arial"/>
            </a:endParaRPr>
          </a:p>
        </p:txBody>
      </p:sp>
      <p:sp>
        <p:nvSpPr>
          <p:cNvPr id="10" name="object 5">
            <a:extLst>
              <a:ext uri="{FF2B5EF4-FFF2-40B4-BE49-F238E27FC236}">
                <a16:creationId xmlns:a16="http://schemas.microsoft.com/office/drawing/2014/main" id="{218F4114-42D0-45F3-98FE-87A9566F36CB}"/>
              </a:ext>
            </a:extLst>
          </p:cNvPr>
          <p:cNvSpPr txBox="1"/>
          <p:nvPr/>
        </p:nvSpPr>
        <p:spPr>
          <a:xfrm>
            <a:off x="1941322" y="1163700"/>
            <a:ext cx="2213610" cy="1991995"/>
          </a:xfrm>
          <a:prstGeom prst="rect">
            <a:avLst/>
          </a:prstGeom>
        </p:spPr>
        <p:txBody>
          <a:bodyPr vert="horz" wrap="square" lIns="0" tIns="0" rIns="0" bIns="0" rtlCol="0">
            <a:spAutoFit/>
          </a:bodyPr>
          <a:lstStyle/>
          <a:p>
            <a:pPr marL="12700" marR="6350">
              <a:lnSpc>
                <a:spcPct val="90000"/>
              </a:lnSpc>
            </a:pPr>
            <a:r>
              <a:rPr sz="2400" b="1" spc="110" dirty="0">
                <a:latin typeface="Roboto" panose="02000000000000000000" pitchFamily="2" charset="0"/>
                <a:ea typeface="Roboto" panose="02000000000000000000" pitchFamily="2" charset="0"/>
                <a:cs typeface="Arial"/>
              </a:rPr>
              <a:t>M</a:t>
            </a:r>
            <a:r>
              <a:rPr sz="2400" b="1" spc="-120" dirty="0">
                <a:latin typeface="Roboto" panose="02000000000000000000" pitchFamily="2" charset="0"/>
                <a:ea typeface="Roboto" panose="02000000000000000000" pitchFamily="2" charset="0"/>
                <a:cs typeface="Arial"/>
              </a:rPr>
              <a:t>o</a:t>
            </a:r>
            <a:r>
              <a:rPr sz="2400" b="1" spc="-110" dirty="0">
                <a:latin typeface="Roboto" panose="02000000000000000000" pitchFamily="2" charset="0"/>
                <a:ea typeface="Roboto" panose="02000000000000000000" pitchFamily="2" charset="0"/>
                <a:cs typeface="Arial"/>
              </a:rPr>
              <a:t>n</a:t>
            </a:r>
            <a:r>
              <a:rPr sz="2400" b="1" spc="-30" dirty="0">
                <a:latin typeface="Roboto" panose="02000000000000000000" pitchFamily="2" charset="0"/>
                <a:ea typeface="Roboto" panose="02000000000000000000" pitchFamily="2" charset="0"/>
                <a:cs typeface="Arial"/>
              </a:rPr>
              <a:t>i</a:t>
            </a:r>
            <a:r>
              <a:rPr sz="2400" b="1" spc="-50" dirty="0">
                <a:latin typeface="Roboto" panose="02000000000000000000" pitchFamily="2" charset="0"/>
                <a:ea typeface="Roboto" panose="02000000000000000000" pitchFamily="2" charset="0"/>
                <a:cs typeface="Arial"/>
              </a:rPr>
              <a:t>r</a:t>
            </a:r>
            <a:r>
              <a:rPr sz="2400" b="1" spc="-120" dirty="0">
                <a:latin typeface="Roboto" panose="02000000000000000000" pitchFamily="2" charset="0"/>
                <a:ea typeface="Roboto" panose="02000000000000000000" pitchFamily="2" charset="0"/>
                <a:cs typeface="Arial"/>
              </a:rPr>
              <a:t>o</a:t>
            </a:r>
            <a:r>
              <a:rPr sz="2400" b="1" spc="-30" dirty="0">
                <a:latin typeface="Roboto" panose="02000000000000000000" pitchFamily="2" charset="0"/>
                <a:ea typeface="Roboto" panose="02000000000000000000" pitchFamily="2" charset="0"/>
                <a:cs typeface="Arial"/>
              </a:rPr>
              <a:t>i</a:t>
            </a:r>
            <a:r>
              <a:rPr sz="2400" b="1" spc="-145" dirty="0">
                <a:latin typeface="Roboto" panose="02000000000000000000" pitchFamily="2" charset="0"/>
                <a:ea typeface="Roboto" panose="02000000000000000000" pitchFamily="2" charset="0"/>
                <a:cs typeface="Arial"/>
              </a:rPr>
              <a:t>n</a:t>
            </a:r>
            <a:r>
              <a:rPr sz="2400" b="1" spc="-105" dirty="0">
                <a:latin typeface="Roboto" panose="02000000000000000000" pitchFamily="2" charset="0"/>
                <a:ea typeface="Roboto" panose="02000000000000000000" pitchFamily="2" charset="0"/>
                <a:cs typeface="Arial"/>
              </a:rPr>
              <a:t>g</a:t>
            </a:r>
            <a:r>
              <a:rPr sz="2400" b="1" spc="-50" dirty="0">
                <a:latin typeface="Roboto" panose="02000000000000000000" pitchFamily="2" charset="0"/>
                <a:ea typeface="Roboto" panose="02000000000000000000" pitchFamily="2" charset="0"/>
                <a:cs typeface="Arial"/>
              </a:rPr>
              <a:t> </a:t>
            </a:r>
            <a:r>
              <a:rPr sz="2400" b="1" spc="35" dirty="0">
                <a:latin typeface="Roboto" panose="02000000000000000000" pitchFamily="2" charset="0"/>
                <a:ea typeface="Roboto" panose="02000000000000000000" pitchFamily="2" charset="0"/>
                <a:cs typeface="Arial"/>
              </a:rPr>
              <a:t>T</a:t>
            </a:r>
            <a:r>
              <a:rPr sz="2400" b="1" spc="-114" dirty="0">
                <a:latin typeface="Roboto" panose="02000000000000000000" pitchFamily="2" charset="0"/>
                <a:ea typeface="Roboto" panose="02000000000000000000" pitchFamily="2" charset="0"/>
                <a:cs typeface="Arial"/>
              </a:rPr>
              <a:t>yp</a:t>
            </a:r>
            <a:r>
              <a:rPr sz="2400" b="1" spc="-110" dirty="0">
                <a:latin typeface="Roboto" panose="02000000000000000000" pitchFamily="2" charset="0"/>
                <a:ea typeface="Roboto" panose="02000000000000000000" pitchFamily="2" charset="0"/>
                <a:cs typeface="Arial"/>
              </a:rPr>
              <a:t>h</a:t>
            </a:r>
            <a:r>
              <a:rPr sz="2400" b="1" spc="-125" dirty="0">
                <a:latin typeface="Roboto" panose="02000000000000000000" pitchFamily="2" charset="0"/>
                <a:ea typeface="Roboto" panose="02000000000000000000" pitchFamily="2" charset="0"/>
                <a:cs typeface="Arial"/>
              </a:rPr>
              <a:t>o</a:t>
            </a:r>
            <a:r>
              <a:rPr sz="2400" b="1" spc="-114" dirty="0">
                <a:latin typeface="Roboto" panose="02000000000000000000" pitchFamily="2" charset="0"/>
                <a:ea typeface="Roboto" panose="02000000000000000000" pitchFamily="2" charset="0"/>
                <a:cs typeface="Arial"/>
              </a:rPr>
              <a:t>o</a:t>
            </a:r>
            <a:r>
              <a:rPr sz="2400" b="1" spc="-120" dirty="0">
                <a:latin typeface="Roboto" panose="02000000000000000000" pitchFamily="2" charset="0"/>
                <a:ea typeface="Roboto" panose="02000000000000000000" pitchFamily="2" charset="0"/>
                <a:cs typeface="Arial"/>
              </a:rPr>
              <a:t>n</a:t>
            </a:r>
            <a:r>
              <a:rPr sz="2400" b="1" spc="-185" dirty="0">
                <a:latin typeface="Roboto" panose="02000000000000000000" pitchFamily="2" charset="0"/>
                <a:ea typeface="Roboto" panose="02000000000000000000" pitchFamily="2" charset="0"/>
                <a:cs typeface="Arial"/>
              </a:rPr>
              <a:t> </a:t>
            </a:r>
            <a:r>
              <a:rPr sz="2400" b="1" spc="-145" dirty="0">
                <a:latin typeface="Roboto" panose="02000000000000000000" pitchFamily="2" charset="0"/>
                <a:ea typeface="Roboto" panose="02000000000000000000" pitchFamily="2" charset="0"/>
                <a:cs typeface="Arial"/>
              </a:rPr>
              <a:t>S</a:t>
            </a:r>
            <a:r>
              <a:rPr sz="2400" b="1" spc="-125" dirty="0">
                <a:latin typeface="Roboto" panose="02000000000000000000" pitchFamily="2" charset="0"/>
                <a:ea typeface="Roboto" panose="02000000000000000000" pitchFamily="2" charset="0"/>
                <a:cs typeface="Arial"/>
              </a:rPr>
              <a:t>o</a:t>
            </a:r>
            <a:r>
              <a:rPr sz="2400" b="1" spc="-85" dirty="0">
                <a:latin typeface="Roboto" panose="02000000000000000000" pitchFamily="2" charset="0"/>
                <a:ea typeface="Roboto" panose="02000000000000000000" pitchFamily="2" charset="0"/>
                <a:cs typeface="Arial"/>
              </a:rPr>
              <a:t>n</a:t>
            </a:r>
            <a:r>
              <a:rPr sz="2400" b="1" spc="150" dirty="0">
                <a:latin typeface="Roboto" panose="02000000000000000000" pitchFamily="2" charset="0"/>
                <a:ea typeface="Roboto" panose="02000000000000000000" pitchFamily="2" charset="0"/>
                <a:cs typeface="Arial"/>
              </a:rPr>
              <a:t>-</a:t>
            </a:r>
            <a:r>
              <a:rPr sz="2400" b="1" spc="125" dirty="0">
                <a:latin typeface="Roboto" panose="02000000000000000000" pitchFamily="2" charset="0"/>
                <a:ea typeface="Roboto" panose="02000000000000000000" pitchFamily="2" charset="0"/>
                <a:cs typeface="Arial"/>
              </a:rPr>
              <a:t> </a:t>
            </a:r>
            <a:r>
              <a:rPr sz="2400" b="1" spc="35" dirty="0">
                <a:latin typeface="Roboto" panose="02000000000000000000" pitchFamily="2" charset="0"/>
                <a:ea typeface="Roboto" panose="02000000000000000000" pitchFamily="2" charset="0"/>
                <a:cs typeface="Arial"/>
              </a:rPr>
              <a:t>T</a:t>
            </a:r>
            <a:r>
              <a:rPr sz="2400" b="1" spc="-30" dirty="0">
                <a:latin typeface="Roboto" panose="02000000000000000000" pitchFamily="2" charset="0"/>
                <a:ea typeface="Roboto" panose="02000000000000000000" pitchFamily="2" charset="0"/>
                <a:cs typeface="Arial"/>
              </a:rPr>
              <a:t>i</a:t>
            </a:r>
            <a:r>
              <a:rPr sz="2400" b="1" spc="-110" dirty="0">
                <a:latin typeface="Roboto" panose="02000000000000000000" pitchFamily="2" charset="0"/>
                <a:ea typeface="Roboto" panose="02000000000000000000" pitchFamily="2" charset="0"/>
                <a:cs typeface="Arial"/>
              </a:rPr>
              <a:t>n</a:t>
            </a:r>
            <a:r>
              <a:rPr sz="2400" b="1" spc="-120" dirty="0">
                <a:latin typeface="Roboto" panose="02000000000000000000" pitchFamily="2" charset="0"/>
                <a:ea typeface="Roboto" panose="02000000000000000000" pitchFamily="2" charset="0"/>
                <a:cs typeface="Arial"/>
              </a:rPr>
              <a:t>h</a:t>
            </a:r>
            <a:r>
              <a:rPr sz="2400" b="1" spc="-114" dirty="0">
                <a:latin typeface="Roboto" panose="02000000000000000000" pitchFamily="2" charset="0"/>
                <a:ea typeface="Roboto" panose="02000000000000000000" pitchFamily="2" charset="0"/>
                <a:cs typeface="Arial"/>
              </a:rPr>
              <a:t> </a:t>
            </a:r>
            <a:r>
              <a:rPr sz="2400" b="1" spc="-20" dirty="0">
                <a:latin typeface="Roboto" panose="02000000000000000000" pitchFamily="2" charset="0"/>
                <a:ea typeface="Roboto" panose="02000000000000000000" pitchFamily="2" charset="0"/>
                <a:cs typeface="Arial"/>
              </a:rPr>
              <a:t>affec</a:t>
            </a:r>
            <a:r>
              <a:rPr sz="2400" b="1" spc="-5" dirty="0">
                <a:latin typeface="Roboto" panose="02000000000000000000" pitchFamily="2" charset="0"/>
                <a:ea typeface="Roboto" panose="02000000000000000000" pitchFamily="2" charset="0"/>
                <a:cs typeface="Arial"/>
              </a:rPr>
              <a:t>t</a:t>
            </a:r>
            <a:r>
              <a:rPr sz="2400" b="1" spc="-50" dirty="0">
                <a:latin typeface="Roboto" panose="02000000000000000000" pitchFamily="2" charset="0"/>
                <a:ea typeface="Roboto" panose="02000000000000000000" pitchFamily="2" charset="0"/>
                <a:cs typeface="Arial"/>
              </a:rPr>
              <a:t>e</a:t>
            </a:r>
            <a:r>
              <a:rPr sz="2400" b="1" spc="-120" dirty="0">
                <a:latin typeface="Roboto" panose="02000000000000000000" pitchFamily="2" charset="0"/>
                <a:ea typeface="Roboto" panose="02000000000000000000" pitchFamily="2" charset="0"/>
                <a:cs typeface="Arial"/>
              </a:rPr>
              <a:t>d </a:t>
            </a:r>
            <a:r>
              <a:rPr sz="2400" b="1" spc="20" dirty="0">
                <a:latin typeface="Roboto" panose="02000000000000000000" pitchFamily="2" charset="0"/>
                <a:ea typeface="Roboto" panose="02000000000000000000" pitchFamily="2" charset="0"/>
                <a:cs typeface="Arial"/>
              </a:rPr>
              <a:t>t</a:t>
            </a:r>
            <a:r>
              <a:rPr sz="2400" b="1" spc="-120" dirty="0">
                <a:latin typeface="Roboto" panose="02000000000000000000" pitchFamily="2" charset="0"/>
                <a:ea typeface="Roboto" panose="02000000000000000000" pitchFamily="2" charset="0"/>
                <a:cs typeface="Arial"/>
              </a:rPr>
              <a:t>o</a:t>
            </a:r>
            <a:r>
              <a:rPr sz="2400" b="1" spc="-55" dirty="0">
                <a:latin typeface="Roboto" panose="02000000000000000000" pitchFamily="2" charset="0"/>
                <a:ea typeface="Roboto" panose="02000000000000000000" pitchFamily="2" charset="0"/>
                <a:cs typeface="Arial"/>
              </a:rPr>
              <a:t> </a:t>
            </a:r>
            <a:r>
              <a:rPr sz="2400" b="1" spc="-175" dirty="0">
                <a:latin typeface="Roboto" panose="02000000000000000000" pitchFamily="2" charset="0"/>
                <a:ea typeface="Roboto" panose="02000000000000000000" pitchFamily="2" charset="0"/>
                <a:cs typeface="Arial"/>
              </a:rPr>
              <a:t>L</a:t>
            </a:r>
            <a:r>
              <a:rPr sz="2400" b="1" spc="-85" dirty="0">
                <a:latin typeface="Roboto" panose="02000000000000000000" pitchFamily="2" charset="0"/>
                <a:ea typeface="Roboto" panose="02000000000000000000" pitchFamily="2" charset="0"/>
                <a:cs typeface="Arial"/>
              </a:rPr>
              <a:t>ao</a:t>
            </a:r>
            <a:r>
              <a:rPr sz="2400" b="1" spc="-110" dirty="0">
                <a:latin typeface="Roboto" panose="02000000000000000000" pitchFamily="2" charset="0"/>
                <a:ea typeface="Roboto" panose="02000000000000000000" pitchFamily="2" charset="0"/>
                <a:cs typeface="Arial"/>
              </a:rPr>
              <a:t>s </a:t>
            </a:r>
            <a:r>
              <a:rPr sz="2400" b="1" dirty="0">
                <a:latin typeface="Roboto" panose="02000000000000000000" pitchFamily="2" charset="0"/>
                <a:ea typeface="Roboto" panose="02000000000000000000" pitchFamily="2" charset="0"/>
                <a:cs typeface="Arial"/>
              </a:rPr>
              <a:t>f</a:t>
            </a:r>
            <a:r>
              <a:rPr sz="2400" b="1" spc="10" dirty="0">
                <a:latin typeface="Roboto" panose="02000000000000000000" pitchFamily="2" charset="0"/>
                <a:ea typeface="Roboto" panose="02000000000000000000" pitchFamily="2" charset="0"/>
                <a:cs typeface="Arial"/>
              </a:rPr>
              <a:t>r</a:t>
            </a:r>
            <a:r>
              <a:rPr sz="2400" b="1" spc="-95" dirty="0">
                <a:latin typeface="Roboto" panose="02000000000000000000" pitchFamily="2" charset="0"/>
                <a:ea typeface="Roboto" panose="02000000000000000000" pitchFamily="2" charset="0"/>
                <a:cs typeface="Arial"/>
              </a:rPr>
              <a:t>om</a:t>
            </a:r>
            <a:r>
              <a:rPr sz="2400" b="1" spc="-40" dirty="0">
                <a:latin typeface="Roboto" panose="02000000000000000000" pitchFamily="2" charset="0"/>
                <a:ea typeface="Roboto" panose="02000000000000000000" pitchFamily="2" charset="0"/>
                <a:cs typeface="Arial"/>
              </a:rPr>
              <a:t> </a:t>
            </a:r>
            <a:r>
              <a:rPr sz="2400" b="1" spc="-80" dirty="0">
                <a:latin typeface="Roboto" panose="02000000000000000000" pitchFamily="2" charset="0"/>
                <a:ea typeface="Roboto" panose="02000000000000000000" pitchFamily="2" charset="0"/>
                <a:cs typeface="Arial"/>
              </a:rPr>
              <a:t>c</a:t>
            </a:r>
            <a:r>
              <a:rPr sz="2400" b="1" spc="-30" dirty="0">
                <a:latin typeface="Roboto" panose="02000000000000000000" pitchFamily="2" charset="0"/>
                <a:ea typeface="Roboto" panose="02000000000000000000" pitchFamily="2" charset="0"/>
                <a:cs typeface="Arial"/>
              </a:rPr>
              <a:t>li</a:t>
            </a:r>
            <a:r>
              <a:rPr sz="2400" b="1" spc="-40" dirty="0">
                <a:latin typeface="Roboto" panose="02000000000000000000" pitchFamily="2" charset="0"/>
                <a:ea typeface="Roboto" panose="02000000000000000000" pitchFamily="2" charset="0"/>
                <a:cs typeface="Arial"/>
              </a:rPr>
              <a:t>ma</a:t>
            </a:r>
            <a:r>
              <a:rPr sz="2400" b="1" spc="-10" dirty="0">
                <a:latin typeface="Roboto" panose="02000000000000000000" pitchFamily="2" charset="0"/>
                <a:ea typeface="Roboto" panose="02000000000000000000" pitchFamily="2" charset="0"/>
                <a:cs typeface="Arial"/>
              </a:rPr>
              <a:t>t</a:t>
            </a:r>
            <a:r>
              <a:rPr sz="2400" b="1" spc="-40" dirty="0">
                <a:latin typeface="Roboto" panose="02000000000000000000" pitchFamily="2" charset="0"/>
                <a:ea typeface="Roboto" panose="02000000000000000000" pitchFamily="2" charset="0"/>
                <a:cs typeface="Arial"/>
              </a:rPr>
              <a:t>e</a:t>
            </a:r>
            <a:r>
              <a:rPr sz="2400" b="1" spc="-135" dirty="0">
                <a:latin typeface="Roboto" panose="02000000000000000000" pitchFamily="2" charset="0"/>
                <a:ea typeface="Roboto" panose="02000000000000000000" pitchFamily="2" charset="0"/>
                <a:cs typeface="Arial"/>
              </a:rPr>
              <a:t> </a:t>
            </a:r>
            <a:r>
              <a:rPr sz="2400" b="1" spc="-95" dirty="0">
                <a:latin typeface="Roboto" panose="02000000000000000000" pitchFamily="2" charset="0"/>
                <a:ea typeface="Roboto" panose="02000000000000000000" pitchFamily="2" charset="0"/>
                <a:cs typeface="Arial"/>
              </a:rPr>
              <a:t>c</a:t>
            </a:r>
            <a:r>
              <a:rPr sz="2400" b="1" spc="-90" dirty="0">
                <a:latin typeface="Roboto" panose="02000000000000000000" pitchFamily="2" charset="0"/>
                <a:ea typeface="Roboto" panose="02000000000000000000" pitchFamily="2" charset="0"/>
                <a:cs typeface="Arial"/>
              </a:rPr>
              <a:t>h</a:t>
            </a:r>
            <a:r>
              <a:rPr sz="2400" b="1" spc="-85" dirty="0">
                <a:latin typeface="Roboto" panose="02000000000000000000" pitchFamily="2" charset="0"/>
                <a:ea typeface="Roboto" panose="02000000000000000000" pitchFamily="2" charset="0"/>
                <a:cs typeface="Arial"/>
              </a:rPr>
              <a:t>a</a:t>
            </a:r>
            <a:r>
              <a:rPr sz="2400" b="1" spc="-75" dirty="0">
                <a:latin typeface="Roboto" panose="02000000000000000000" pitchFamily="2" charset="0"/>
                <a:ea typeface="Roboto" panose="02000000000000000000" pitchFamily="2" charset="0"/>
                <a:cs typeface="Arial"/>
              </a:rPr>
              <a:t>n</a:t>
            </a:r>
            <a:r>
              <a:rPr sz="2400" b="1" spc="-120" dirty="0">
                <a:latin typeface="Roboto" panose="02000000000000000000" pitchFamily="2" charset="0"/>
                <a:ea typeface="Roboto" panose="02000000000000000000" pitchFamily="2" charset="0"/>
                <a:cs typeface="Arial"/>
              </a:rPr>
              <a:t>g</a:t>
            </a:r>
            <a:r>
              <a:rPr sz="2400" b="1" spc="-40" dirty="0">
                <a:latin typeface="Roboto" panose="02000000000000000000" pitchFamily="2" charset="0"/>
                <a:ea typeface="Roboto" panose="02000000000000000000" pitchFamily="2" charset="0"/>
                <a:cs typeface="Arial"/>
              </a:rPr>
              <a:t>e</a:t>
            </a:r>
            <a:r>
              <a:rPr sz="2400" b="1" spc="-20" dirty="0">
                <a:latin typeface="Roboto" panose="02000000000000000000" pitchFamily="2" charset="0"/>
                <a:ea typeface="Roboto" panose="02000000000000000000" pitchFamily="2" charset="0"/>
                <a:cs typeface="Arial"/>
              </a:rPr>
              <a:t> </a:t>
            </a:r>
            <a:r>
              <a:rPr sz="2400" b="1" spc="-30" dirty="0">
                <a:latin typeface="Roboto" panose="02000000000000000000" pitchFamily="2" charset="0"/>
                <a:ea typeface="Roboto" panose="02000000000000000000" pitchFamily="2" charset="0"/>
                <a:cs typeface="Arial"/>
              </a:rPr>
              <a:t>i</a:t>
            </a:r>
            <a:r>
              <a:rPr sz="2400" b="1" spc="-80" dirty="0">
                <a:latin typeface="Roboto" panose="02000000000000000000" pitchFamily="2" charset="0"/>
                <a:ea typeface="Roboto" panose="02000000000000000000" pitchFamily="2" charset="0"/>
                <a:cs typeface="Arial"/>
              </a:rPr>
              <a:t>mp</a:t>
            </a:r>
            <a:r>
              <a:rPr sz="2400" b="1" spc="-50" dirty="0">
                <a:latin typeface="Roboto" panose="02000000000000000000" pitchFamily="2" charset="0"/>
                <a:ea typeface="Roboto" panose="02000000000000000000" pitchFamily="2" charset="0"/>
                <a:cs typeface="Arial"/>
              </a:rPr>
              <a:t>a</a:t>
            </a:r>
            <a:r>
              <a:rPr sz="2400" b="1" spc="-35" dirty="0">
                <a:latin typeface="Roboto" panose="02000000000000000000" pitchFamily="2" charset="0"/>
                <a:ea typeface="Roboto" panose="02000000000000000000" pitchFamily="2" charset="0"/>
                <a:cs typeface="Arial"/>
              </a:rPr>
              <a:t>ct</a:t>
            </a:r>
            <a:endParaRPr sz="2400" dirty="0">
              <a:latin typeface="Roboto" panose="02000000000000000000" pitchFamily="2" charset="0"/>
              <a:ea typeface="Roboto" panose="02000000000000000000" pitchFamily="2" charset="0"/>
              <a:cs typeface="Arial"/>
            </a:endParaRPr>
          </a:p>
        </p:txBody>
      </p:sp>
    </p:spTree>
    <p:extLst>
      <p:ext uri="{BB962C8B-B14F-4D97-AF65-F5344CB8AC3E}">
        <p14:creationId xmlns:p14="http://schemas.microsoft.com/office/powerpoint/2010/main" val="317072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81277" y="1058417"/>
            <a:ext cx="8216265" cy="5276215"/>
          </a:xfrm>
          <a:custGeom>
            <a:avLst/>
            <a:gdLst/>
            <a:ahLst/>
            <a:cxnLst/>
            <a:rect l="l" t="t" r="r" b="b"/>
            <a:pathLst>
              <a:path w="8216265" h="5276215">
                <a:moveTo>
                  <a:pt x="0" y="5276087"/>
                </a:moveTo>
                <a:lnTo>
                  <a:pt x="8215883" y="5276087"/>
                </a:lnTo>
                <a:lnTo>
                  <a:pt x="8215883" y="0"/>
                </a:lnTo>
                <a:lnTo>
                  <a:pt x="0" y="0"/>
                </a:lnTo>
                <a:lnTo>
                  <a:pt x="0" y="5276087"/>
                </a:lnTo>
                <a:close/>
              </a:path>
            </a:pathLst>
          </a:custGeom>
          <a:solidFill>
            <a:srgbClr val="F1F1F1"/>
          </a:solidFill>
        </p:spPr>
        <p:txBody>
          <a:bodyPr wrap="square" lIns="0" tIns="0" rIns="0" bIns="0" rtlCol="0">
            <a:spAutoFit/>
          </a:bodyPr>
          <a:lstStyle/>
          <a:p>
            <a:endParaRPr dirty="0"/>
          </a:p>
        </p:txBody>
      </p:sp>
      <p:sp>
        <p:nvSpPr>
          <p:cNvPr id="3" name="object 3"/>
          <p:cNvSpPr/>
          <p:nvPr/>
        </p:nvSpPr>
        <p:spPr>
          <a:xfrm>
            <a:off x="1081277" y="1058417"/>
            <a:ext cx="8216265" cy="5276215"/>
          </a:xfrm>
          <a:custGeom>
            <a:avLst/>
            <a:gdLst/>
            <a:ahLst/>
            <a:cxnLst/>
            <a:rect l="l" t="t" r="r" b="b"/>
            <a:pathLst>
              <a:path w="8216265" h="5276215">
                <a:moveTo>
                  <a:pt x="0" y="5276087"/>
                </a:moveTo>
                <a:lnTo>
                  <a:pt x="8215883" y="5276087"/>
                </a:lnTo>
                <a:lnTo>
                  <a:pt x="8215883" y="0"/>
                </a:lnTo>
                <a:lnTo>
                  <a:pt x="0" y="0"/>
                </a:lnTo>
                <a:lnTo>
                  <a:pt x="0" y="5276087"/>
                </a:lnTo>
                <a:close/>
              </a:path>
            </a:pathLst>
          </a:custGeom>
          <a:ln w="12700">
            <a:solidFill>
              <a:srgbClr val="000000"/>
            </a:solidFill>
          </a:ln>
        </p:spPr>
        <p:txBody>
          <a:bodyPr wrap="square" lIns="0" tIns="0" rIns="0" bIns="0" rtlCol="0">
            <a:spAutoFit/>
          </a:bodyPr>
          <a:lstStyle/>
          <a:p>
            <a:endParaRPr dirty="0"/>
          </a:p>
        </p:txBody>
      </p:sp>
      <p:sp>
        <p:nvSpPr>
          <p:cNvPr id="4" name="object 4"/>
          <p:cNvSpPr/>
          <p:nvPr/>
        </p:nvSpPr>
        <p:spPr>
          <a:xfrm>
            <a:off x="1300733" y="4748021"/>
            <a:ext cx="1221105" cy="1184275"/>
          </a:xfrm>
          <a:custGeom>
            <a:avLst/>
            <a:gdLst/>
            <a:ahLst/>
            <a:cxnLst/>
            <a:rect l="l" t="t" r="r" b="b"/>
            <a:pathLst>
              <a:path w="1221105" h="1184275">
                <a:moveTo>
                  <a:pt x="610361" y="0"/>
                </a:moveTo>
                <a:lnTo>
                  <a:pt x="560307" y="654"/>
                </a:lnTo>
                <a:lnTo>
                  <a:pt x="511366" y="2583"/>
                </a:lnTo>
                <a:lnTo>
                  <a:pt x="463696" y="5737"/>
                </a:lnTo>
                <a:lnTo>
                  <a:pt x="417454" y="10064"/>
                </a:lnTo>
                <a:lnTo>
                  <a:pt x="372796" y="15513"/>
                </a:lnTo>
                <a:lnTo>
                  <a:pt x="329881" y="22034"/>
                </a:lnTo>
                <a:lnTo>
                  <a:pt x="288865" y="29576"/>
                </a:lnTo>
                <a:lnTo>
                  <a:pt x="249905" y="38087"/>
                </a:lnTo>
                <a:lnTo>
                  <a:pt x="178784" y="57816"/>
                </a:lnTo>
                <a:lnTo>
                  <a:pt x="117774" y="80814"/>
                </a:lnTo>
                <a:lnTo>
                  <a:pt x="68134" y="106674"/>
                </a:lnTo>
                <a:lnTo>
                  <a:pt x="31120" y="134989"/>
                </a:lnTo>
                <a:lnTo>
                  <a:pt x="7989" y="165353"/>
                </a:lnTo>
                <a:lnTo>
                  <a:pt x="0" y="197357"/>
                </a:lnTo>
                <a:lnTo>
                  <a:pt x="0" y="986789"/>
                </a:lnTo>
                <a:lnTo>
                  <a:pt x="17740" y="1034215"/>
                </a:lnTo>
                <a:lnTo>
                  <a:pt x="47970" y="1063607"/>
                </a:lnTo>
                <a:lnTo>
                  <a:pt x="91454" y="1090746"/>
                </a:lnTo>
                <a:lnTo>
                  <a:pt x="146936" y="1115225"/>
                </a:lnTo>
                <a:lnTo>
                  <a:pt x="213159" y="1136638"/>
                </a:lnTo>
                <a:lnTo>
                  <a:pt x="288865" y="1154577"/>
                </a:lnTo>
                <a:lnTo>
                  <a:pt x="329881" y="1162118"/>
                </a:lnTo>
                <a:lnTo>
                  <a:pt x="372796" y="1168637"/>
                </a:lnTo>
                <a:lnTo>
                  <a:pt x="417454" y="1174085"/>
                </a:lnTo>
                <a:lnTo>
                  <a:pt x="463696" y="1178411"/>
                </a:lnTo>
                <a:lnTo>
                  <a:pt x="511366" y="1181564"/>
                </a:lnTo>
                <a:lnTo>
                  <a:pt x="560307" y="1183493"/>
                </a:lnTo>
                <a:lnTo>
                  <a:pt x="610361" y="1184147"/>
                </a:lnTo>
                <a:lnTo>
                  <a:pt x="660416" y="1183493"/>
                </a:lnTo>
                <a:lnTo>
                  <a:pt x="709357" y="1181564"/>
                </a:lnTo>
                <a:lnTo>
                  <a:pt x="757027" y="1178411"/>
                </a:lnTo>
                <a:lnTo>
                  <a:pt x="803269" y="1174085"/>
                </a:lnTo>
                <a:lnTo>
                  <a:pt x="847927" y="1168637"/>
                </a:lnTo>
                <a:lnTo>
                  <a:pt x="890842" y="1162118"/>
                </a:lnTo>
                <a:lnTo>
                  <a:pt x="931858" y="1154577"/>
                </a:lnTo>
                <a:lnTo>
                  <a:pt x="970818" y="1146067"/>
                </a:lnTo>
                <a:lnTo>
                  <a:pt x="1041939" y="1126340"/>
                </a:lnTo>
                <a:lnTo>
                  <a:pt x="1102949" y="1103344"/>
                </a:lnTo>
                <a:lnTo>
                  <a:pt x="1152589" y="1077484"/>
                </a:lnTo>
                <a:lnTo>
                  <a:pt x="1189603" y="1049167"/>
                </a:lnTo>
                <a:lnTo>
                  <a:pt x="1212734" y="1018800"/>
                </a:lnTo>
                <a:lnTo>
                  <a:pt x="1220723" y="986789"/>
                </a:lnTo>
                <a:lnTo>
                  <a:pt x="1220723" y="197357"/>
                </a:lnTo>
                <a:lnTo>
                  <a:pt x="1202983" y="149940"/>
                </a:lnTo>
                <a:lnTo>
                  <a:pt x="1172753" y="120550"/>
                </a:lnTo>
                <a:lnTo>
                  <a:pt x="1129269" y="93412"/>
                </a:lnTo>
                <a:lnTo>
                  <a:pt x="1073787" y="68932"/>
                </a:lnTo>
                <a:lnTo>
                  <a:pt x="1007564" y="47518"/>
                </a:lnTo>
                <a:lnTo>
                  <a:pt x="931858" y="29576"/>
                </a:lnTo>
                <a:lnTo>
                  <a:pt x="890842" y="22034"/>
                </a:lnTo>
                <a:lnTo>
                  <a:pt x="847927" y="15513"/>
                </a:lnTo>
                <a:lnTo>
                  <a:pt x="803269" y="10064"/>
                </a:lnTo>
                <a:lnTo>
                  <a:pt x="757027" y="5737"/>
                </a:lnTo>
                <a:lnTo>
                  <a:pt x="709357" y="2583"/>
                </a:lnTo>
                <a:lnTo>
                  <a:pt x="660416" y="654"/>
                </a:lnTo>
                <a:lnTo>
                  <a:pt x="610361" y="0"/>
                </a:lnTo>
                <a:close/>
              </a:path>
            </a:pathLst>
          </a:custGeom>
          <a:solidFill>
            <a:srgbClr val="FFFFFF"/>
          </a:solidFill>
        </p:spPr>
        <p:txBody>
          <a:bodyPr wrap="square" lIns="0" tIns="0" rIns="0" bIns="0" rtlCol="0">
            <a:spAutoFit/>
          </a:bodyPr>
          <a:lstStyle/>
          <a:p>
            <a:endParaRPr dirty="0"/>
          </a:p>
        </p:txBody>
      </p:sp>
      <p:sp>
        <p:nvSpPr>
          <p:cNvPr id="5" name="object 5"/>
          <p:cNvSpPr/>
          <p:nvPr/>
        </p:nvSpPr>
        <p:spPr>
          <a:xfrm>
            <a:off x="1300733" y="4945379"/>
            <a:ext cx="1221105" cy="197485"/>
          </a:xfrm>
          <a:custGeom>
            <a:avLst/>
            <a:gdLst/>
            <a:ahLst/>
            <a:cxnLst/>
            <a:rect l="l" t="t" r="r" b="b"/>
            <a:pathLst>
              <a:path w="1221105" h="197485">
                <a:moveTo>
                  <a:pt x="1220723" y="0"/>
                </a:moveTo>
                <a:lnTo>
                  <a:pt x="1202983" y="47417"/>
                </a:lnTo>
                <a:lnTo>
                  <a:pt x="1172753" y="76807"/>
                </a:lnTo>
                <a:lnTo>
                  <a:pt x="1129269" y="103945"/>
                </a:lnTo>
                <a:lnTo>
                  <a:pt x="1073787" y="128425"/>
                </a:lnTo>
                <a:lnTo>
                  <a:pt x="1007564" y="149839"/>
                </a:lnTo>
                <a:lnTo>
                  <a:pt x="931858" y="167781"/>
                </a:lnTo>
                <a:lnTo>
                  <a:pt x="890842" y="175323"/>
                </a:lnTo>
                <a:lnTo>
                  <a:pt x="847927" y="181844"/>
                </a:lnTo>
                <a:lnTo>
                  <a:pt x="803269" y="187293"/>
                </a:lnTo>
                <a:lnTo>
                  <a:pt x="757027" y="191620"/>
                </a:lnTo>
                <a:lnTo>
                  <a:pt x="709357" y="194774"/>
                </a:lnTo>
                <a:lnTo>
                  <a:pt x="660416" y="196703"/>
                </a:lnTo>
                <a:lnTo>
                  <a:pt x="610361" y="197358"/>
                </a:lnTo>
                <a:lnTo>
                  <a:pt x="560307" y="196703"/>
                </a:lnTo>
                <a:lnTo>
                  <a:pt x="511366" y="194774"/>
                </a:lnTo>
                <a:lnTo>
                  <a:pt x="463696" y="191620"/>
                </a:lnTo>
                <a:lnTo>
                  <a:pt x="417454" y="187293"/>
                </a:lnTo>
                <a:lnTo>
                  <a:pt x="372796" y="181844"/>
                </a:lnTo>
                <a:lnTo>
                  <a:pt x="329881" y="175323"/>
                </a:lnTo>
                <a:lnTo>
                  <a:pt x="288865" y="167781"/>
                </a:lnTo>
                <a:lnTo>
                  <a:pt x="249905" y="159270"/>
                </a:lnTo>
                <a:lnTo>
                  <a:pt x="178784" y="139541"/>
                </a:lnTo>
                <a:lnTo>
                  <a:pt x="117774" y="116543"/>
                </a:lnTo>
                <a:lnTo>
                  <a:pt x="68134" y="90683"/>
                </a:lnTo>
                <a:lnTo>
                  <a:pt x="31120" y="62368"/>
                </a:lnTo>
                <a:lnTo>
                  <a:pt x="7989" y="32004"/>
                </a:lnTo>
                <a:lnTo>
                  <a:pt x="2023" y="16182"/>
                </a:lnTo>
                <a:lnTo>
                  <a:pt x="0" y="0"/>
                </a:lnTo>
              </a:path>
            </a:pathLst>
          </a:custGeom>
          <a:ln w="12700">
            <a:solidFill>
              <a:srgbClr val="000000"/>
            </a:solidFill>
          </a:ln>
        </p:spPr>
        <p:txBody>
          <a:bodyPr wrap="square" lIns="0" tIns="0" rIns="0" bIns="0" rtlCol="0">
            <a:spAutoFit/>
          </a:bodyPr>
          <a:lstStyle/>
          <a:p>
            <a:endParaRPr dirty="0"/>
          </a:p>
        </p:txBody>
      </p:sp>
      <p:sp>
        <p:nvSpPr>
          <p:cNvPr id="6" name="object 6"/>
          <p:cNvSpPr/>
          <p:nvPr/>
        </p:nvSpPr>
        <p:spPr>
          <a:xfrm>
            <a:off x="1300733" y="4748021"/>
            <a:ext cx="1221105" cy="1184275"/>
          </a:xfrm>
          <a:custGeom>
            <a:avLst/>
            <a:gdLst/>
            <a:ahLst/>
            <a:cxnLst/>
            <a:rect l="l" t="t" r="r" b="b"/>
            <a:pathLst>
              <a:path w="1221105" h="1184275">
                <a:moveTo>
                  <a:pt x="0" y="197357"/>
                </a:moveTo>
                <a:lnTo>
                  <a:pt x="17740" y="149940"/>
                </a:lnTo>
                <a:lnTo>
                  <a:pt x="47970" y="120550"/>
                </a:lnTo>
                <a:lnTo>
                  <a:pt x="91454" y="93412"/>
                </a:lnTo>
                <a:lnTo>
                  <a:pt x="146936" y="68932"/>
                </a:lnTo>
                <a:lnTo>
                  <a:pt x="213159" y="47518"/>
                </a:lnTo>
                <a:lnTo>
                  <a:pt x="288865" y="29576"/>
                </a:lnTo>
                <a:lnTo>
                  <a:pt x="329881" y="22034"/>
                </a:lnTo>
                <a:lnTo>
                  <a:pt x="372796" y="15513"/>
                </a:lnTo>
                <a:lnTo>
                  <a:pt x="417454" y="10064"/>
                </a:lnTo>
                <a:lnTo>
                  <a:pt x="463696" y="5737"/>
                </a:lnTo>
                <a:lnTo>
                  <a:pt x="511366" y="2583"/>
                </a:lnTo>
                <a:lnTo>
                  <a:pt x="560307" y="654"/>
                </a:lnTo>
                <a:lnTo>
                  <a:pt x="610361" y="0"/>
                </a:lnTo>
                <a:lnTo>
                  <a:pt x="660416" y="654"/>
                </a:lnTo>
                <a:lnTo>
                  <a:pt x="709357" y="2583"/>
                </a:lnTo>
                <a:lnTo>
                  <a:pt x="757027" y="5737"/>
                </a:lnTo>
                <a:lnTo>
                  <a:pt x="803269" y="10064"/>
                </a:lnTo>
                <a:lnTo>
                  <a:pt x="847927" y="15513"/>
                </a:lnTo>
                <a:lnTo>
                  <a:pt x="890842" y="22034"/>
                </a:lnTo>
                <a:lnTo>
                  <a:pt x="931858" y="29576"/>
                </a:lnTo>
                <a:lnTo>
                  <a:pt x="970818" y="38087"/>
                </a:lnTo>
                <a:lnTo>
                  <a:pt x="1041939" y="57816"/>
                </a:lnTo>
                <a:lnTo>
                  <a:pt x="1102949" y="80814"/>
                </a:lnTo>
                <a:lnTo>
                  <a:pt x="1152589" y="106674"/>
                </a:lnTo>
                <a:lnTo>
                  <a:pt x="1189603" y="134989"/>
                </a:lnTo>
                <a:lnTo>
                  <a:pt x="1212734" y="165353"/>
                </a:lnTo>
                <a:lnTo>
                  <a:pt x="1220723" y="197357"/>
                </a:lnTo>
                <a:lnTo>
                  <a:pt x="1220723" y="986789"/>
                </a:lnTo>
                <a:lnTo>
                  <a:pt x="1202983" y="1034215"/>
                </a:lnTo>
                <a:lnTo>
                  <a:pt x="1172753" y="1063607"/>
                </a:lnTo>
                <a:lnTo>
                  <a:pt x="1129269" y="1090746"/>
                </a:lnTo>
                <a:lnTo>
                  <a:pt x="1073787" y="1115225"/>
                </a:lnTo>
                <a:lnTo>
                  <a:pt x="1007564" y="1136638"/>
                </a:lnTo>
                <a:lnTo>
                  <a:pt x="931858" y="1154577"/>
                </a:lnTo>
                <a:lnTo>
                  <a:pt x="890842" y="1162118"/>
                </a:lnTo>
                <a:lnTo>
                  <a:pt x="847927" y="1168637"/>
                </a:lnTo>
                <a:lnTo>
                  <a:pt x="803269" y="1174085"/>
                </a:lnTo>
                <a:lnTo>
                  <a:pt x="757027" y="1178411"/>
                </a:lnTo>
                <a:lnTo>
                  <a:pt x="709357" y="1181564"/>
                </a:lnTo>
                <a:lnTo>
                  <a:pt x="660416" y="1183493"/>
                </a:lnTo>
                <a:lnTo>
                  <a:pt x="610361" y="1184147"/>
                </a:lnTo>
                <a:lnTo>
                  <a:pt x="560307" y="1183493"/>
                </a:lnTo>
                <a:lnTo>
                  <a:pt x="511366" y="1181564"/>
                </a:lnTo>
                <a:lnTo>
                  <a:pt x="463696" y="1178411"/>
                </a:lnTo>
                <a:lnTo>
                  <a:pt x="417454" y="1174085"/>
                </a:lnTo>
                <a:lnTo>
                  <a:pt x="372796" y="1168637"/>
                </a:lnTo>
                <a:lnTo>
                  <a:pt x="329881" y="1162118"/>
                </a:lnTo>
                <a:lnTo>
                  <a:pt x="288865" y="1154577"/>
                </a:lnTo>
                <a:lnTo>
                  <a:pt x="249905" y="1146067"/>
                </a:lnTo>
                <a:lnTo>
                  <a:pt x="178784" y="1126340"/>
                </a:lnTo>
                <a:lnTo>
                  <a:pt x="117774" y="1103344"/>
                </a:lnTo>
                <a:lnTo>
                  <a:pt x="68134" y="1077484"/>
                </a:lnTo>
                <a:lnTo>
                  <a:pt x="31120" y="1049167"/>
                </a:lnTo>
                <a:lnTo>
                  <a:pt x="7989" y="1018800"/>
                </a:lnTo>
                <a:lnTo>
                  <a:pt x="0" y="986789"/>
                </a:lnTo>
                <a:lnTo>
                  <a:pt x="0" y="197357"/>
                </a:lnTo>
                <a:close/>
              </a:path>
            </a:pathLst>
          </a:custGeom>
          <a:ln w="12700">
            <a:solidFill>
              <a:srgbClr val="000000"/>
            </a:solidFill>
          </a:ln>
        </p:spPr>
        <p:txBody>
          <a:bodyPr wrap="square" lIns="0" tIns="0" rIns="0" bIns="0" rtlCol="0">
            <a:spAutoFit/>
          </a:bodyPr>
          <a:lstStyle/>
          <a:p>
            <a:endParaRPr dirty="0"/>
          </a:p>
        </p:txBody>
      </p:sp>
      <p:sp>
        <p:nvSpPr>
          <p:cNvPr id="7" name="object 7"/>
          <p:cNvSpPr txBox="1"/>
          <p:nvPr/>
        </p:nvSpPr>
        <p:spPr>
          <a:xfrm>
            <a:off x="1422019" y="5293105"/>
            <a:ext cx="975360" cy="424180"/>
          </a:xfrm>
          <a:prstGeom prst="rect">
            <a:avLst/>
          </a:prstGeom>
        </p:spPr>
        <p:txBody>
          <a:bodyPr vert="horz" wrap="square" lIns="0" tIns="0" rIns="0" bIns="0" rtlCol="0">
            <a:spAutoFit/>
          </a:bodyPr>
          <a:lstStyle/>
          <a:p>
            <a:pPr marL="181610" marR="6350" indent="-169545">
              <a:lnSpc>
                <a:spcPct val="100000"/>
              </a:lnSpc>
            </a:pPr>
            <a:r>
              <a:rPr sz="900" spc="10" dirty="0">
                <a:latin typeface="Times New Roman"/>
                <a:cs typeface="Times New Roman"/>
              </a:rPr>
              <a:t>C</a:t>
            </a:r>
            <a:r>
              <a:rPr sz="900" spc="15" dirty="0">
                <a:latin typeface="Times New Roman"/>
                <a:cs typeface="Times New Roman"/>
              </a:rPr>
              <a:t>ommun</a:t>
            </a:r>
            <a:r>
              <a:rPr sz="900" spc="-35" dirty="0">
                <a:latin typeface="Times New Roman"/>
                <a:cs typeface="Times New Roman"/>
              </a:rPr>
              <a:t>i</a:t>
            </a:r>
            <a:r>
              <a:rPr sz="900" dirty="0">
                <a:latin typeface="Times New Roman"/>
                <a:cs typeface="Times New Roman"/>
              </a:rPr>
              <a:t>ty</a:t>
            </a:r>
            <a:r>
              <a:rPr sz="900" spc="-65" dirty="0">
                <a:latin typeface="Times New Roman"/>
                <a:cs typeface="Times New Roman"/>
              </a:rPr>
              <a:t> </a:t>
            </a:r>
            <a:r>
              <a:rPr sz="900" dirty="0">
                <a:latin typeface="Times New Roman"/>
                <a:cs typeface="Times New Roman"/>
              </a:rPr>
              <a:t>D</a:t>
            </a:r>
            <a:r>
              <a:rPr sz="900" spc="-10" dirty="0">
                <a:latin typeface="Times New Roman"/>
                <a:cs typeface="Times New Roman"/>
              </a:rPr>
              <a:t>a</a:t>
            </a:r>
            <a:r>
              <a:rPr sz="900" dirty="0">
                <a:latin typeface="Times New Roman"/>
                <a:cs typeface="Times New Roman"/>
              </a:rPr>
              <a:t>ta</a:t>
            </a:r>
            <a:r>
              <a:rPr sz="900" spc="5" dirty="0">
                <a:latin typeface="Times New Roman"/>
                <a:cs typeface="Times New Roman"/>
              </a:rPr>
              <a:t>s</a:t>
            </a:r>
            <a:r>
              <a:rPr sz="900" spc="-5" dirty="0">
                <a:latin typeface="Times New Roman"/>
                <a:cs typeface="Times New Roman"/>
              </a:rPr>
              <a:t>e</a:t>
            </a:r>
            <a:r>
              <a:rPr sz="900" dirty="0">
                <a:latin typeface="Times New Roman"/>
                <a:cs typeface="Times New Roman"/>
              </a:rPr>
              <a:t>t: </a:t>
            </a:r>
            <a:r>
              <a:rPr sz="900" spc="10" dirty="0">
                <a:latin typeface="Times New Roman"/>
                <a:cs typeface="Times New Roman"/>
              </a:rPr>
              <a:t>R</a:t>
            </a:r>
            <a:r>
              <a:rPr sz="900" spc="15" dirty="0">
                <a:latin typeface="Times New Roman"/>
                <a:cs typeface="Times New Roman"/>
              </a:rPr>
              <a:t>o</a:t>
            </a:r>
            <a:r>
              <a:rPr sz="900" spc="-5" dirty="0">
                <a:latin typeface="Times New Roman"/>
                <a:cs typeface="Times New Roman"/>
              </a:rPr>
              <a:t>a</a:t>
            </a:r>
            <a:r>
              <a:rPr sz="900" spc="15" dirty="0">
                <a:latin typeface="Times New Roman"/>
                <a:cs typeface="Times New Roman"/>
              </a:rPr>
              <a:t>d</a:t>
            </a:r>
            <a:r>
              <a:rPr sz="900" dirty="0">
                <a:latin typeface="Times New Roman"/>
                <a:cs typeface="Times New Roman"/>
              </a:rPr>
              <a:t>,</a:t>
            </a:r>
            <a:r>
              <a:rPr sz="900" spc="-55" dirty="0">
                <a:latin typeface="Times New Roman"/>
                <a:cs typeface="Times New Roman"/>
              </a:rPr>
              <a:t> </a:t>
            </a:r>
            <a:r>
              <a:rPr sz="900" dirty="0">
                <a:latin typeface="Times New Roman"/>
                <a:cs typeface="Times New Roman"/>
              </a:rPr>
              <a:t>V</a:t>
            </a:r>
            <a:r>
              <a:rPr sz="900" spc="-40" dirty="0">
                <a:latin typeface="Times New Roman"/>
                <a:cs typeface="Times New Roman"/>
              </a:rPr>
              <a:t>i</a:t>
            </a:r>
            <a:r>
              <a:rPr sz="900" spc="-35" dirty="0">
                <a:latin typeface="Times New Roman"/>
                <a:cs typeface="Times New Roman"/>
              </a:rPr>
              <a:t>ll</a:t>
            </a:r>
            <a:r>
              <a:rPr sz="900" spc="-5" dirty="0">
                <a:latin typeface="Times New Roman"/>
                <a:cs typeface="Times New Roman"/>
              </a:rPr>
              <a:t>a</a:t>
            </a:r>
            <a:r>
              <a:rPr sz="900" spc="-20" dirty="0">
                <a:latin typeface="Times New Roman"/>
                <a:cs typeface="Times New Roman"/>
              </a:rPr>
              <a:t>g</a:t>
            </a:r>
            <a:r>
              <a:rPr sz="900" spc="-5" dirty="0">
                <a:latin typeface="Times New Roman"/>
                <a:cs typeface="Times New Roman"/>
              </a:rPr>
              <a:t>e</a:t>
            </a:r>
            <a:r>
              <a:rPr sz="900" spc="10" dirty="0">
                <a:latin typeface="Times New Roman"/>
                <a:cs typeface="Times New Roman"/>
              </a:rPr>
              <a:t>s</a:t>
            </a:r>
            <a:r>
              <a:rPr sz="900" dirty="0">
                <a:latin typeface="Times New Roman"/>
                <a:cs typeface="Times New Roman"/>
              </a:rPr>
              <a:t>,</a:t>
            </a:r>
          </a:p>
          <a:p>
            <a:pPr marL="104139">
              <a:lnSpc>
                <a:spcPct val="100000"/>
              </a:lnSpc>
            </a:pPr>
            <a:r>
              <a:rPr sz="900" dirty="0">
                <a:latin typeface="Times New Roman"/>
                <a:cs typeface="Times New Roman"/>
              </a:rPr>
              <a:t>S</a:t>
            </a:r>
            <a:r>
              <a:rPr sz="900" spc="15" dirty="0">
                <a:latin typeface="Times New Roman"/>
                <a:cs typeface="Times New Roman"/>
              </a:rPr>
              <a:t>o</a:t>
            </a:r>
            <a:r>
              <a:rPr sz="900" spc="-5" dirty="0">
                <a:latin typeface="Times New Roman"/>
                <a:cs typeface="Times New Roman"/>
              </a:rPr>
              <a:t>c</a:t>
            </a:r>
            <a:r>
              <a:rPr sz="900" spc="-40" dirty="0">
                <a:latin typeface="Times New Roman"/>
                <a:cs typeface="Times New Roman"/>
              </a:rPr>
              <a:t>i</a:t>
            </a:r>
            <a:r>
              <a:rPr sz="900" spc="15" dirty="0">
                <a:latin typeface="Times New Roman"/>
                <a:cs typeface="Times New Roman"/>
              </a:rPr>
              <a:t>o</a:t>
            </a:r>
            <a:r>
              <a:rPr sz="900" spc="-15" dirty="0">
                <a:latin typeface="Times New Roman"/>
                <a:cs typeface="Times New Roman"/>
              </a:rPr>
              <a:t>-E</a:t>
            </a:r>
            <a:r>
              <a:rPr sz="900" spc="-5" dirty="0">
                <a:latin typeface="Times New Roman"/>
                <a:cs typeface="Times New Roman"/>
              </a:rPr>
              <a:t>c</a:t>
            </a:r>
            <a:r>
              <a:rPr sz="900" spc="15" dirty="0">
                <a:latin typeface="Times New Roman"/>
                <a:cs typeface="Times New Roman"/>
              </a:rPr>
              <a:t>onom</a:t>
            </a:r>
            <a:r>
              <a:rPr sz="900" spc="-40" dirty="0">
                <a:latin typeface="Times New Roman"/>
                <a:cs typeface="Times New Roman"/>
              </a:rPr>
              <a:t>i</a:t>
            </a:r>
            <a:r>
              <a:rPr sz="900" dirty="0">
                <a:latin typeface="Times New Roman"/>
                <a:cs typeface="Times New Roman"/>
              </a:rPr>
              <a:t>c</a:t>
            </a:r>
          </a:p>
        </p:txBody>
      </p:sp>
      <p:sp>
        <p:nvSpPr>
          <p:cNvPr id="8" name="object 8"/>
          <p:cNvSpPr/>
          <p:nvPr/>
        </p:nvSpPr>
        <p:spPr>
          <a:xfrm>
            <a:off x="1193291" y="1092708"/>
            <a:ext cx="1426463" cy="1847088"/>
          </a:xfrm>
          <a:prstGeom prst="rect">
            <a:avLst/>
          </a:prstGeom>
          <a:blipFill>
            <a:blip r:embed="rId2" cstate="print"/>
            <a:stretch>
              <a:fillRect/>
            </a:stretch>
          </a:blipFill>
        </p:spPr>
        <p:txBody>
          <a:bodyPr wrap="square" lIns="0" tIns="0" rIns="0" bIns="0" rtlCol="0">
            <a:spAutoFit/>
          </a:bodyPr>
          <a:lstStyle/>
          <a:p>
            <a:endParaRPr dirty="0"/>
          </a:p>
        </p:txBody>
      </p:sp>
      <p:sp>
        <p:nvSpPr>
          <p:cNvPr id="9" name="object 9"/>
          <p:cNvSpPr/>
          <p:nvPr/>
        </p:nvSpPr>
        <p:spPr>
          <a:xfrm>
            <a:off x="1389888" y="1289303"/>
            <a:ext cx="1037844" cy="1458468"/>
          </a:xfrm>
          <a:prstGeom prst="rect">
            <a:avLst/>
          </a:prstGeom>
          <a:blipFill>
            <a:blip r:embed="rId3" cstate="print"/>
            <a:stretch>
              <a:fillRect/>
            </a:stretch>
          </a:blipFill>
        </p:spPr>
        <p:txBody>
          <a:bodyPr wrap="square" lIns="0" tIns="0" rIns="0" bIns="0" rtlCol="0">
            <a:spAutoFit/>
          </a:bodyPr>
          <a:lstStyle/>
          <a:p>
            <a:endParaRPr dirty="0"/>
          </a:p>
        </p:txBody>
      </p:sp>
      <p:sp>
        <p:nvSpPr>
          <p:cNvPr id="10" name="object 10"/>
          <p:cNvSpPr/>
          <p:nvPr/>
        </p:nvSpPr>
        <p:spPr>
          <a:xfrm>
            <a:off x="1193291" y="2756916"/>
            <a:ext cx="1426463" cy="1842516"/>
          </a:xfrm>
          <a:prstGeom prst="rect">
            <a:avLst/>
          </a:prstGeom>
          <a:blipFill>
            <a:blip r:embed="rId4" cstate="print"/>
            <a:stretch>
              <a:fillRect/>
            </a:stretch>
          </a:blipFill>
        </p:spPr>
        <p:txBody>
          <a:bodyPr wrap="square" lIns="0" tIns="0" rIns="0" bIns="0" rtlCol="0">
            <a:spAutoFit/>
          </a:bodyPr>
          <a:lstStyle/>
          <a:p>
            <a:endParaRPr dirty="0"/>
          </a:p>
        </p:txBody>
      </p:sp>
      <p:sp>
        <p:nvSpPr>
          <p:cNvPr id="11" name="object 11"/>
          <p:cNvSpPr/>
          <p:nvPr/>
        </p:nvSpPr>
        <p:spPr>
          <a:xfrm>
            <a:off x="1389888" y="2953511"/>
            <a:ext cx="1037844" cy="1453895"/>
          </a:xfrm>
          <a:prstGeom prst="rect">
            <a:avLst/>
          </a:prstGeom>
          <a:blipFill>
            <a:blip r:embed="rId5" cstate="print"/>
            <a:stretch>
              <a:fillRect/>
            </a:stretch>
          </a:blipFill>
        </p:spPr>
        <p:txBody>
          <a:bodyPr wrap="square" lIns="0" tIns="0" rIns="0" bIns="0" rtlCol="0">
            <a:spAutoFit/>
          </a:bodyPr>
          <a:lstStyle/>
          <a:p>
            <a:endParaRPr dirty="0"/>
          </a:p>
        </p:txBody>
      </p:sp>
      <p:sp>
        <p:nvSpPr>
          <p:cNvPr id="12" name="object 12"/>
          <p:cNvSpPr/>
          <p:nvPr/>
        </p:nvSpPr>
        <p:spPr>
          <a:xfrm>
            <a:off x="2706623" y="3227832"/>
            <a:ext cx="1696720" cy="909955"/>
          </a:xfrm>
          <a:custGeom>
            <a:avLst/>
            <a:gdLst/>
            <a:ahLst/>
            <a:cxnLst/>
            <a:rect l="l" t="t" r="r" b="b"/>
            <a:pathLst>
              <a:path w="1696720" h="909954">
                <a:moveTo>
                  <a:pt x="848105" y="0"/>
                </a:moveTo>
                <a:lnTo>
                  <a:pt x="0" y="454913"/>
                </a:lnTo>
                <a:lnTo>
                  <a:pt x="848105" y="909827"/>
                </a:lnTo>
                <a:lnTo>
                  <a:pt x="1696212" y="454913"/>
                </a:lnTo>
                <a:lnTo>
                  <a:pt x="848105" y="0"/>
                </a:lnTo>
                <a:close/>
              </a:path>
            </a:pathLst>
          </a:custGeom>
          <a:solidFill>
            <a:srgbClr val="DDD7C2"/>
          </a:solidFill>
        </p:spPr>
        <p:txBody>
          <a:bodyPr wrap="square" lIns="0" tIns="0" rIns="0" bIns="0" rtlCol="0">
            <a:spAutoFit/>
          </a:bodyPr>
          <a:lstStyle/>
          <a:p>
            <a:endParaRPr dirty="0"/>
          </a:p>
        </p:txBody>
      </p:sp>
      <p:sp>
        <p:nvSpPr>
          <p:cNvPr id="13" name="object 13"/>
          <p:cNvSpPr/>
          <p:nvPr/>
        </p:nvSpPr>
        <p:spPr>
          <a:xfrm>
            <a:off x="2706623" y="3227832"/>
            <a:ext cx="1696720" cy="909955"/>
          </a:xfrm>
          <a:custGeom>
            <a:avLst/>
            <a:gdLst/>
            <a:ahLst/>
            <a:cxnLst/>
            <a:rect l="l" t="t" r="r" b="b"/>
            <a:pathLst>
              <a:path w="1696720" h="909954">
                <a:moveTo>
                  <a:pt x="0" y="454913"/>
                </a:moveTo>
                <a:lnTo>
                  <a:pt x="848105" y="0"/>
                </a:lnTo>
                <a:lnTo>
                  <a:pt x="1696212" y="454913"/>
                </a:lnTo>
                <a:lnTo>
                  <a:pt x="848105" y="909827"/>
                </a:lnTo>
                <a:lnTo>
                  <a:pt x="0" y="454913"/>
                </a:lnTo>
                <a:close/>
              </a:path>
            </a:pathLst>
          </a:custGeom>
          <a:ln w="9525">
            <a:solidFill>
              <a:srgbClr val="000000"/>
            </a:solidFill>
          </a:ln>
        </p:spPr>
        <p:txBody>
          <a:bodyPr wrap="square" lIns="0" tIns="0" rIns="0" bIns="0" rtlCol="0">
            <a:spAutoFit/>
          </a:bodyPr>
          <a:lstStyle/>
          <a:p>
            <a:endParaRPr dirty="0"/>
          </a:p>
        </p:txBody>
      </p:sp>
      <p:sp>
        <p:nvSpPr>
          <p:cNvPr id="14" name="object 14"/>
          <p:cNvSpPr txBox="1"/>
          <p:nvPr/>
        </p:nvSpPr>
        <p:spPr>
          <a:xfrm>
            <a:off x="3293745" y="3498469"/>
            <a:ext cx="521334" cy="287020"/>
          </a:xfrm>
          <a:prstGeom prst="rect">
            <a:avLst/>
          </a:prstGeom>
        </p:spPr>
        <p:txBody>
          <a:bodyPr vert="horz" wrap="square" lIns="0" tIns="0" rIns="0" bIns="0" rtlCol="0">
            <a:spAutoFit/>
          </a:bodyPr>
          <a:lstStyle/>
          <a:p>
            <a:pPr marL="117475" marR="6350" indent="-105410">
              <a:lnSpc>
                <a:spcPct val="100000"/>
              </a:lnSpc>
            </a:pPr>
            <a:r>
              <a:rPr sz="900" dirty="0">
                <a:latin typeface="Times New Roman"/>
                <a:cs typeface="Times New Roman"/>
              </a:rPr>
              <a:t>P</a:t>
            </a:r>
            <a:r>
              <a:rPr sz="900" spc="-15" dirty="0">
                <a:latin typeface="Times New Roman"/>
                <a:cs typeface="Times New Roman"/>
              </a:rPr>
              <a:t>r</a:t>
            </a:r>
            <a:r>
              <a:rPr sz="900" spc="15" dirty="0">
                <a:latin typeface="Times New Roman"/>
                <a:cs typeface="Times New Roman"/>
              </a:rPr>
              <a:t>o</a:t>
            </a:r>
            <a:r>
              <a:rPr sz="900" spc="-5" dirty="0">
                <a:latin typeface="Times New Roman"/>
                <a:cs typeface="Times New Roman"/>
              </a:rPr>
              <a:t>ce</a:t>
            </a:r>
            <a:r>
              <a:rPr sz="900" spc="5" dirty="0">
                <a:latin typeface="Times New Roman"/>
                <a:cs typeface="Times New Roman"/>
              </a:rPr>
              <a:t>ss</a:t>
            </a:r>
            <a:r>
              <a:rPr sz="900" spc="-35" dirty="0">
                <a:latin typeface="Times New Roman"/>
                <a:cs typeface="Times New Roman"/>
              </a:rPr>
              <a:t>i</a:t>
            </a:r>
            <a:r>
              <a:rPr sz="900" spc="15" dirty="0">
                <a:latin typeface="Times New Roman"/>
                <a:cs typeface="Times New Roman"/>
              </a:rPr>
              <a:t>n</a:t>
            </a:r>
            <a:r>
              <a:rPr sz="900" dirty="0">
                <a:latin typeface="Times New Roman"/>
                <a:cs typeface="Times New Roman"/>
              </a:rPr>
              <a:t>g </a:t>
            </a:r>
            <a:r>
              <a:rPr sz="900" spc="-15" dirty="0">
                <a:latin typeface="Times New Roman"/>
                <a:cs typeface="Times New Roman"/>
              </a:rPr>
              <a:t>I</a:t>
            </a:r>
            <a:r>
              <a:rPr sz="900" spc="15" dirty="0">
                <a:latin typeface="Times New Roman"/>
                <a:cs typeface="Times New Roman"/>
              </a:rPr>
              <a:t>m</a:t>
            </a:r>
            <a:r>
              <a:rPr sz="900" spc="-5" dirty="0">
                <a:latin typeface="Times New Roman"/>
                <a:cs typeface="Times New Roman"/>
              </a:rPr>
              <a:t>a</a:t>
            </a:r>
            <a:r>
              <a:rPr sz="900" spc="-20" dirty="0">
                <a:latin typeface="Times New Roman"/>
                <a:cs typeface="Times New Roman"/>
              </a:rPr>
              <a:t>g</a:t>
            </a:r>
            <a:r>
              <a:rPr sz="900" dirty="0">
                <a:latin typeface="Times New Roman"/>
                <a:cs typeface="Times New Roman"/>
              </a:rPr>
              <a:t>e</a:t>
            </a:r>
          </a:p>
        </p:txBody>
      </p:sp>
      <p:sp>
        <p:nvSpPr>
          <p:cNvPr id="15" name="object 15"/>
          <p:cNvSpPr/>
          <p:nvPr/>
        </p:nvSpPr>
        <p:spPr>
          <a:xfrm>
            <a:off x="5939028" y="3227832"/>
            <a:ext cx="1691639" cy="909955"/>
          </a:xfrm>
          <a:custGeom>
            <a:avLst/>
            <a:gdLst/>
            <a:ahLst/>
            <a:cxnLst/>
            <a:rect l="l" t="t" r="r" b="b"/>
            <a:pathLst>
              <a:path w="1691640" h="909954">
                <a:moveTo>
                  <a:pt x="845820" y="0"/>
                </a:moveTo>
                <a:lnTo>
                  <a:pt x="0" y="454913"/>
                </a:lnTo>
                <a:lnTo>
                  <a:pt x="845820" y="909827"/>
                </a:lnTo>
                <a:lnTo>
                  <a:pt x="1691640" y="454913"/>
                </a:lnTo>
                <a:lnTo>
                  <a:pt x="845820" y="0"/>
                </a:lnTo>
                <a:close/>
              </a:path>
            </a:pathLst>
          </a:custGeom>
          <a:solidFill>
            <a:srgbClr val="DDD7C2"/>
          </a:solidFill>
        </p:spPr>
        <p:txBody>
          <a:bodyPr wrap="square" lIns="0" tIns="0" rIns="0" bIns="0" rtlCol="0">
            <a:spAutoFit/>
          </a:bodyPr>
          <a:lstStyle/>
          <a:p>
            <a:endParaRPr dirty="0"/>
          </a:p>
        </p:txBody>
      </p:sp>
      <p:sp>
        <p:nvSpPr>
          <p:cNvPr id="16" name="object 16"/>
          <p:cNvSpPr/>
          <p:nvPr/>
        </p:nvSpPr>
        <p:spPr>
          <a:xfrm>
            <a:off x="5939028" y="3227832"/>
            <a:ext cx="1691639" cy="909955"/>
          </a:xfrm>
          <a:custGeom>
            <a:avLst/>
            <a:gdLst/>
            <a:ahLst/>
            <a:cxnLst/>
            <a:rect l="l" t="t" r="r" b="b"/>
            <a:pathLst>
              <a:path w="1691640" h="909954">
                <a:moveTo>
                  <a:pt x="0" y="454913"/>
                </a:moveTo>
                <a:lnTo>
                  <a:pt x="845820" y="0"/>
                </a:lnTo>
                <a:lnTo>
                  <a:pt x="1691640" y="454913"/>
                </a:lnTo>
                <a:lnTo>
                  <a:pt x="845820" y="909827"/>
                </a:lnTo>
                <a:lnTo>
                  <a:pt x="0" y="454913"/>
                </a:lnTo>
                <a:close/>
              </a:path>
            </a:pathLst>
          </a:custGeom>
          <a:ln w="9525">
            <a:solidFill>
              <a:srgbClr val="000000"/>
            </a:solidFill>
          </a:ln>
        </p:spPr>
        <p:txBody>
          <a:bodyPr wrap="square" lIns="0" tIns="0" rIns="0" bIns="0" rtlCol="0">
            <a:spAutoFit/>
          </a:bodyPr>
          <a:lstStyle/>
          <a:p>
            <a:endParaRPr dirty="0"/>
          </a:p>
        </p:txBody>
      </p:sp>
      <p:sp>
        <p:nvSpPr>
          <p:cNvPr id="17" name="object 17"/>
          <p:cNvSpPr txBox="1"/>
          <p:nvPr/>
        </p:nvSpPr>
        <p:spPr>
          <a:xfrm>
            <a:off x="6456045" y="3498469"/>
            <a:ext cx="657225" cy="287020"/>
          </a:xfrm>
          <a:prstGeom prst="rect">
            <a:avLst/>
          </a:prstGeom>
        </p:spPr>
        <p:txBody>
          <a:bodyPr vert="horz" wrap="square" lIns="0" tIns="0" rIns="0" bIns="0" rtlCol="0">
            <a:spAutoFit/>
          </a:bodyPr>
          <a:lstStyle/>
          <a:p>
            <a:pPr marL="227329" marR="6350" indent="-215265">
              <a:lnSpc>
                <a:spcPct val="100000"/>
              </a:lnSpc>
            </a:pPr>
            <a:r>
              <a:rPr sz="900" dirty="0">
                <a:latin typeface="Times New Roman"/>
                <a:cs typeface="Times New Roman"/>
              </a:rPr>
              <a:t>Stat</a:t>
            </a:r>
            <a:r>
              <a:rPr sz="900" spc="-35" dirty="0">
                <a:latin typeface="Times New Roman"/>
                <a:cs typeface="Times New Roman"/>
              </a:rPr>
              <a:t>i</a:t>
            </a:r>
            <a:r>
              <a:rPr sz="900" spc="5" dirty="0">
                <a:latin typeface="Times New Roman"/>
                <a:cs typeface="Times New Roman"/>
              </a:rPr>
              <a:t>s</a:t>
            </a:r>
            <a:r>
              <a:rPr sz="900" dirty="0">
                <a:latin typeface="Times New Roman"/>
                <a:cs typeface="Times New Roman"/>
              </a:rPr>
              <a:t>t</a:t>
            </a:r>
            <a:r>
              <a:rPr sz="900" spc="-35" dirty="0">
                <a:latin typeface="Times New Roman"/>
                <a:cs typeface="Times New Roman"/>
              </a:rPr>
              <a:t>i</a:t>
            </a:r>
            <a:r>
              <a:rPr sz="900" spc="-5" dirty="0">
                <a:latin typeface="Times New Roman"/>
                <a:cs typeface="Times New Roman"/>
              </a:rPr>
              <a:t>ca</a:t>
            </a:r>
            <a:r>
              <a:rPr sz="900" spc="-35" dirty="0">
                <a:latin typeface="Times New Roman"/>
                <a:cs typeface="Times New Roman"/>
              </a:rPr>
              <a:t>l</a:t>
            </a:r>
            <a:r>
              <a:rPr sz="900" dirty="0">
                <a:latin typeface="Times New Roman"/>
                <a:cs typeface="Times New Roman"/>
              </a:rPr>
              <a:t>A</a:t>
            </a:r>
            <a:r>
              <a:rPr sz="900" spc="15" dirty="0">
                <a:latin typeface="Times New Roman"/>
                <a:cs typeface="Times New Roman"/>
              </a:rPr>
              <a:t>n</a:t>
            </a:r>
            <a:r>
              <a:rPr sz="900" dirty="0">
                <a:latin typeface="Times New Roman"/>
                <a:cs typeface="Times New Roman"/>
              </a:rPr>
              <a:t>a </a:t>
            </a:r>
            <a:r>
              <a:rPr sz="900" spc="-35" dirty="0">
                <a:latin typeface="Times New Roman"/>
                <a:cs typeface="Times New Roman"/>
              </a:rPr>
              <a:t>l</a:t>
            </a:r>
            <a:r>
              <a:rPr sz="900" spc="15" dirty="0">
                <a:latin typeface="Times New Roman"/>
                <a:cs typeface="Times New Roman"/>
              </a:rPr>
              <a:t>y</a:t>
            </a:r>
            <a:r>
              <a:rPr sz="900" spc="5" dirty="0">
                <a:latin typeface="Times New Roman"/>
                <a:cs typeface="Times New Roman"/>
              </a:rPr>
              <a:t>s</a:t>
            </a:r>
            <a:r>
              <a:rPr sz="900" spc="-35" dirty="0">
                <a:latin typeface="Times New Roman"/>
                <a:cs typeface="Times New Roman"/>
              </a:rPr>
              <a:t>i</a:t>
            </a:r>
            <a:r>
              <a:rPr sz="900" dirty="0">
                <a:latin typeface="Times New Roman"/>
                <a:cs typeface="Times New Roman"/>
              </a:rPr>
              <a:t>s</a:t>
            </a:r>
          </a:p>
        </p:txBody>
      </p:sp>
      <p:sp>
        <p:nvSpPr>
          <p:cNvPr id="18" name="object 18"/>
          <p:cNvSpPr/>
          <p:nvPr/>
        </p:nvSpPr>
        <p:spPr>
          <a:xfrm>
            <a:off x="2430017" y="3644772"/>
            <a:ext cx="279400" cy="76200"/>
          </a:xfrm>
          <a:custGeom>
            <a:avLst/>
            <a:gdLst/>
            <a:ahLst/>
            <a:cxnLst/>
            <a:rect l="l" t="t" r="r" b="b"/>
            <a:pathLst>
              <a:path w="279400" h="76200">
                <a:moveTo>
                  <a:pt x="202744" y="44442"/>
                </a:moveTo>
                <a:lnTo>
                  <a:pt x="202692" y="76200"/>
                </a:lnTo>
                <a:lnTo>
                  <a:pt x="266510" y="44450"/>
                </a:lnTo>
                <a:lnTo>
                  <a:pt x="202744" y="44442"/>
                </a:lnTo>
                <a:close/>
              </a:path>
              <a:path w="279400" h="76200">
                <a:moveTo>
                  <a:pt x="202766" y="31742"/>
                </a:moveTo>
                <a:lnTo>
                  <a:pt x="202744" y="44442"/>
                </a:lnTo>
                <a:lnTo>
                  <a:pt x="215519" y="44450"/>
                </a:lnTo>
                <a:lnTo>
                  <a:pt x="215519" y="31750"/>
                </a:lnTo>
                <a:lnTo>
                  <a:pt x="202766" y="31742"/>
                </a:lnTo>
                <a:close/>
              </a:path>
              <a:path w="279400" h="76200">
                <a:moveTo>
                  <a:pt x="202819" y="0"/>
                </a:moveTo>
                <a:lnTo>
                  <a:pt x="202766" y="31742"/>
                </a:lnTo>
                <a:lnTo>
                  <a:pt x="215519" y="31750"/>
                </a:lnTo>
                <a:lnTo>
                  <a:pt x="215519" y="44450"/>
                </a:lnTo>
                <a:lnTo>
                  <a:pt x="266525" y="44442"/>
                </a:lnTo>
                <a:lnTo>
                  <a:pt x="279019" y="38226"/>
                </a:lnTo>
                <a:lnTo>
                  <a:pt x="202819" y="0"/>
                </a:lnTo>
                <a:close/>
              </a:path>
              <a:path w="279400" h="76200">
                <a:moveTo>
                  <a:pt x="0" y="31622"/>
                </a:moveTo>
                <a:lnTo>
                  <a:pt x="0" y="44322"/>
                </a:lnTo>
                <a:lnTo>
                  <a:pt x="202744" y="44442"/>
                </a:lnTo>
                <a:lnTo>
                  <a:pt x="202766" y="31742"/>
                </a:lnTo>
                <a:lnTo>
                  <a:pt x="0" y="31622"/>
                </a:lnTo>
                <a:close/>
              </a:path>
            </a:pathLst>
          </a:custGeom>
          <a:solidFill>
            <a:srgbClr val="000000"/>
          </a:solidFill>
        </p:spPr>
        <p:txBody>
          <a:bodyPr wrap="square" lIns="0" tIns="0" rIns="0" bIns="0" rtlCol="0">
            <a:spAutoFit/>
          </a:bodyPr>
          <a:lstStyle/>
          <a:p>
            <a:endParaRPr dirty="0"/>
          </a:p>
        </p:txBody>
      </p:sp>
      <p:sp>
        <p:nvSpPr>
          <p:cNvPr id="19" name="object 19"/>
          <p:cNvSpPr/>
          <p:nvPr/>
        </p:nvSpPr>
        <p:spPr>
          <a:xfrm>
            <a:off x="4485132" y="2756916"/>
            <a:ext cx="1431036" cy="1842516"/>
          </a:xfrm>
          <a:prstGeom prst="rect">
            <a:avLst/>
          </a:prstGeom>
          <a:blipFill>
            <a:blip r:embed="rId6" cstate="print"/>
            <a:stretch>
              <a:fillRect/>
            </a:stretch>
          </a:blipFill>
        </p:spPr>
        <p:txBody>
          <a:bodyPr wrap="square" lIns="0" tIns="0" rIns="0" bIns="0" rtlCol="0">
            <a:spAutoFit/>
          </a:bodyPr>
          <a:lstStyle/>
          <a:p>
            <a:endParaRPr dirty="0"/>
          </a:p>
        </p:txBody>
      </p:sp>
      <p:sp>
        <p:nvSpPr>
          <p:cNvPr id="20" name="object 20"/>
          <p:cNvSpPr/>
          <p:nvPr/>
        </p:nvSpPr>
        <p:spPr>
          <a:xfrm>
            <a:off x="4681728" y="2953511"/>
            <a:ext cx="1042415" cy="1453895"/>
          </a:xfrm>
          <a:prstGeom prst="rect">
            <a:avLst/>
          </a:prstGeom>
          <a:blipFill>
            <a:blip r:embed="rId7" cstate="print"/>
            <a:stretch>
              <a:fillRect/>
            </a:stretch>
          </a:blipFill>
        </p:spPr>
        <p:txBody>
          <a:bodyPr wrap="square" lIns="0" tIns="0" rIns="0" bIns="0" rtlCol="0">
            <a:spAutoFit/>
          </a:bodyPr>
          <a:lstStyle/>
          <a:p>
            <a:endParaRPr dirty="0"/>
          </a:p>
        </p:txBody>
      </p:sp>
      <p:sp>
        <p:nvSpPr>
          <p:cNvPr id="21" name="object 21"/>
          <p:cNvSpPr/>
          <p:nvPr/>
        </p:nvSpPr>
        <p:spPr>
          <a:xfrm>
            <a:off x="4405121" y="3644646"/>
            <a:ext cx="281940" cy="76200"/>
          </a:xfrm>
          <a:custGeom>
            <a:avLst/>
            <a:gdLst/>
            <a:ahLst/>
            <a:cxnLst/>
            <a:rect l="l" t="t" r="r" b="b"/>
            <a:pathLst>
              <a:path w="281939" h="76200">
                <a:moveTo>
                  <a:pt x="268986" y="31749"/>
                </a:moveTo>
                <a:lnTo>
                  <a:pt x="218186" y="31749"/>
                </a:lnTo>
                <a:lnTo>
                  <a:pt x="218186" y="44449"/>
                </a:lnTo>
                <a:lnTo>
                  <a:pt x="205486" y="44464"/>
                </a:lnTo>
                <a:lnTo>
                  <a:pt x="205486" y="76199"/>
                </a:lnTo>
                <a:lnTo>
                  <a:pt x="281686" y="38099"/>
                </a:lnTo>
                <a:lnTo>
                  <a:pt x="268986" y="31749"/>
                </a:lnTo>
                <a:close/>
              </a:path>
              <a:path w="281939" h="76200">
                <a:moveTo>
                  <a:pt x="205486" y="31764"/>
                </a:moveTo>
                <a:lnTo>
                  <a:pt x="0" y="32003"/>
                </a:lnTo>
                <a:lnTo>
                  <a:pt x="0" y="44703"/>
                </a:lnTo>
                <a:lnTo>
                  <a:pt x="205486" y="44464"/>
                </a:lnTo>
                <a:lnTo>
                  <a:pt x="205486" y="31764"/>
                </a:lnTo>
                <a:close/>
              </a:path>
              <a:path w="281939" h="76200">
                <a:moveTo>
                  <a:pt x="218186" y="31749"/>
                </a:moveTo>
                <a:lnTo>
                  <a:pt x="205486" y="31764"/>
                </a:lnTo>
                <a:lnTo>
                  <a:pt x="205486" y="44464"/>
                </a:lnTo>
                <a:lnTo>
                  <a:pt x="218186" y="44449"/>
                </a:lnTo>
                <a:lnTo>
                  <a:pt x="218186" y="31749"/>
                </a:lnTo>
                <a:close/>
              </a:path>
              <a:path w="281939" h="76200">
                <a:moveTo>
                  <a:pt x="205486" y="0"/>
                </a:moveTo>
                <a:lnTo>
                  <a:pt x="205486" y="31764"/>
                </a:lnTo>
                <a:lnTo>
                  <a:pt x="268986" y="31749"/>
                </a:lnTo>
                <a:lnTo>
                  <a:pt x="205486" y="0"/>
                </a:lnTo>
                <a:close/>
              </a:path>
            </a:pathLst>
          </a:custGeom>
          <a:solidFill>
            <a:srgbClr val="000000"/>
          </a:solidFill>
        </p:spPr>
        <p:txBody>
          <a:bodyPr wrap="square" lIns="0" tIns="0" rIns="0" bIns="0" rtlCol="0">
            <a:spAutoFit/>
          </a:bodyPr>
          <a:lstStyle/>
          <a:p>
            <a:endParaRPr dirty="0"/>
          </a:p>
        </p:txBody>
      </p:sp>
      <p:sp>
        <p:nvSpPr>
          <p:cNvPr id="22" name="object 22"/>
          <p:cNvSpPr/>
          <p:nvPr/>
        </p:nvSpPr>
        <p:spPr>
          <a:xfrm>
            <a:off x="2706623" y="4878323"/>
            <a:ext cx="1696720" cy="909955"/>
          </a:xfrm>
          <a:custGeom>
            <a:avLst/>
            <a:gdLst/>
            <a:ahLst/>
            <a:cxnLst/>
            <a:rect l="l" t="t" r="r" b="b"/>
            <a:pathLst>
              <a:path w="1696720" h="909954">
                <a:moveTo>
                  <a:pt x="848105" y="0"/>
                </a:moveTo>
                <a:lnTo>
                  <a:pt x="0" y="454913"/>
                </a:lnTo>
                <a:lnTo>
                  <a:pt x="848105" y="909828"/>
                </a:lnTo>
                <a:lnTo>
                  <a:pt x="1696212" y="454913"/>
                </a:lnTo>
                <a:lnTo>
                  <a:pt x="848105" y="0"/>
                </a:lnTo>
                <a:close/>
              </a:path>
            </a:pathLst>
          </a:custGeom>
          <a:solidFill>
            <a:srgbClr val="DDD7C2"/>
          </a:solidFill>
        </p:spPr>
        <p:txBody>
          <a:bodyPr wrap="square" lIns="0" tIns="0" rIns="0" bIns="0" rtlCol="0">
            <a:spAutoFit/>
          </a:bodyPr>
          <a:lstStyle/>
          <a:p>
            <a:endParaRPr dirty="0"/>
          </a:p>
        </p:txBody>
      </p:sp>
      <p:sp>
        <p:nvSpPr>
          <p:cNvPr id="23" name="object 23"/>
          <p:cNvSpPr/>
          <p:nvPr/>
        </p:nvSpPr>
        <p:spPr>
          <a:xfrm>
            <a:off x="2706623" y="4878323"/>
            <a:ext cx="1696720" cy="909955"/>
          </a:xfrm>
          <a:custGeom>
            <a:avLst/>
            <a:gdLst/>
            <a:ahLst/>
            <a:cxnLst/>
            <a:rect l="l" t="t" r="r" b="b"/>
            <a:pathLst>
              <a:path w="1696720" h="909954">
                <a:moveTo>
                  <a:pt x="0" y="454913"/>
                </a:moveTo>
                <a:lnTo>
                  <a:pt x="848105" y="0"/>
                </a:lnTo>
                <a:lnTo>
                  <a:pt x="1696212" y="454913"/>
                </a:lnTo>
                <a:lnTo>
                  <a:pt x="848105" y="909828"/>
                </a:lnTo>
                <a:lnTo>
                  <a:pt x="0" y="454913"/>
                </a:lnTo>
                <a:close/>
              </a:path>
            </a:pathLst>
          </a:custGeom>
          <a:ln w="9525">
            <a:solidFill>
              <a:srgbClr val="000000"/>
            </a:solidFill>
          </a:ln>
        </p:spPr>
        <p:txBody>
          <a:bodyPr wrap="square" lIns="0" tIns="0" rIns="0" bIns="0" rtlCol="0">
            <a:spAutoFit/>
          </a:bodyPr>
          <a:lstStyle/>
          <a:p>
            <a:endParaRPr dirty="0"/>
          </a:p>
        </p:txBody>
      </p:sp>
      <p:sp>
        <p:nvSpPr>
          <p:cNvPr id="24" name="object 24"/>
          <p:cNvSpPr txBox="1"/>
          <p:nvPr/>
        </p:nvSpPr>
        <p:spPr>
          <a:xfrm>
            <a:off x="3293745" y="5149341"/>
            <a:ext cx="521334" cy="287020"/>
          </a:xfrm>
          <a:prstGeom prst="rect">
            <a:avLst/>
          </a:prstGeom>
        </p:spPr>
        <p:txBody>
          <a:bodyPr vert="horz" wrap="square" lIns="0" tIns="0" rIns="0" bIns="0" rtlCol="0">
            <a:spAutoFit/>
          </a:bodyPr>
          <a:lstStyle/>
          <a:p>
            <a:pPr algn="ctr">
              <a:lnSpc>
                <a:spcPct val="100000"/>
              </a:lnSpc>
            </a:pPr>
            <a:r>
              <a:rPr sz="900" dirty="0">
                <a:latin typeface="Times New Roman"/>
                <a:cs typeface="Times New Roman"/>
              </a:rPr>
              <a:t>P</a:t>
            </a:r>
            <a:r>
              <a:rPr sz="900" spc="-10" dirty="0">
                <a:latin typeface="Times New Roman"/>
                <a:cs typeface="Times New Roman"/>
              </a:rPr>
              <a:t>r</a:t>
            </a:r>
            <a:r>
              <a:rPr sz="900" spc="15" dirty="0">
                <a:latin typeface="Times New Roman"/>
                <a:cs typeface="Times New Roman"/>
              </a:rPr>
              <a:t>o</a:t>
            </a:r>
            <a:r>
              <a:rPr sz="900" spc="-5" dirty="0">
                <a:latin typeface="Times New Roman"/>
                <a:cs typeface="Times New Roman"/>
              </a:rPr>
              <a:t>ce</a:t>
            </a:r>
            <a:r>
              <a:rPr sz="900" spc="5" dirty="0">
                <a:latin typeface="Times New Roman"/>
                <a:cs typeface="Times New Roman"/>
              </a:rPr>
              <a:t>ss</a:t>
            </a:r>
            <a:r>
              <a:rPr sz="900" spc="-40" dirty="0">
                <a:latin typeface="Times New Roman"/>
                <a:cs typeface="Times New Roman"/>
              </a:rPr>
              <a:t>i</a:t>
            </a:r>
            <a:r>
              <a:rPr sz="900" spc="15" dirty="0">
                <a:latin typeface="Times New Roman"/>
                <a:cs typeface="Times New Roman"/>
              </a:rPr>
              <a:t>n</a:t>
            </a:r>
            <a:r>
              <a:rPr sz="900" dirty="0">
                <a:latin typeface="Times New Roman"/>
                <a:cs typeface="Times New Roman"/>
              </a:rPr>
              <a:t>g</a:t>
            </a:r>
          </a:p>
          <a:p>
            <a:pPr algn="ctr">
              <a:lnSpc>
                <a:spcPct val="100000"/>
              </a:lnSpc>
            </a:pPr>
            <a:r>
              <a:rPr sz="900" spc="-15" dirty="0">
                <a:latin typeface="Times New Roman"/>
                <a:cs typeface="Times New Roman"/>
              </a:rPr>
              <a:t>I</a:t>
            </a:r>
            <a:r>
              <a:rPr sz="900" spc="15" dirty="0">
                <a:latin typeface="Times New Roman"/>
                <a:cs typeface="Times New Roman"/>
              </a:rPr>
              <a:t>m</a:t>
            </a:r>
            <a:r>
              <a:rPr sz="900" spc="-5" dirty="0">
                <a:latin typeface="Times New Roman"/>
                <a:cs typeface="Times New Roman"/>
              </a:rPr>
              <a:t>a</a:t>
            </a:r>
            <a:r>
              <a:rPr sz="900" spc="-20" dirty="0">
                <a:latin typeface="Times New Roman"/>
                <a:cs typeface="Times New Roman"/>
              </a:rPr>
              <a:t>g</a:t>
            </a:r>
            <a:r>
              <a:rPr sz="900" dirty="0">
                <a:latin typeface="Times New Roman"/>
                <a:cs typeface="Times New Roman"/>
              </a:rPr>
              <a:t>e</a:t>
            </a:r>
          </a:p>
        </p:txBody>
      </p:sp>
      <p:sp>
        <p:nvSpPr>
          <p:cNvPr id="25" name="object 25"/>
          <p:cNvSpPr/>
          <p:nvPr/>
        </p:nvSpPr>
        <p:spPr>
          <a:xfrm>
            <a:off x="4485132" y="4407408"/>
            <a:ext cx="1440180" cy="1842516"/>
          </a:xfrm>
          <a:prstGeom prst="rect">
            <a:avLst/>
          </a:prstGeom>
          <a:blipFill>
            <a:blip r:embed="rId8" cstate="print"/>
            <a:stretch>
              <a:fillRect/>
            </a:stretch>
          </a:blipFill>
        </p:spPr>
        <p:txBody>
          <a:bodyPr wrap="square" lIns="0" tIns="0" rIns="0" bIns="0" rtlCol="0">
            <a:spAutoFit/>
          </a:bodyPr>
          <a:lstStyle/>
          <a:p>
            <a:endParaRPr dirty="0"/>
          </a:p>
        </p:txBody>
      </p:sp>
      <p:sp>
        <p:nvSpPr>
          <p:cNvPr id="26" name="object 26"/>
          <p:cNvSpPr/>
          <p:nvPr/>
        </p:nvSpPr>
        <p:spPr>
          <a:xfrm>
            <a:off x="4681728" y="4604003"/>
            <a:ext cx="1051560" cy="1453896"/>
          </a:xfrm>
          <a:prstGeom prst="rect">
            <a:avLst/>
          </a:prstGeom>
          <a:blipFill>
            <a:blip r:embed="rId9" cstate="print"/>
            <a:stretch>
              <a:fillRect/>
            </a:stretch>
          </a:blipFill>
        </p:spPr>
        <p:txBody>
          <a:bodyPr wrap="square" lIns="0" tIns="0" rIns="0" bIns="0" rtlCol="0">
            <a:spAutoFit/>
          </a:bodyPr>
          <a:lstStyle/>
          <a:p>
            <a:endParaRPr dirty="0"/>
          </a:p>
        </p:txBody>
      </p:sp>
      <p:sp>
        <p:nvSpPr>
          <p:cNvPr id="27" name="object 27"/>
          <p:cNvSpPr/>
          <p:nvPr/>
        </p:nvSpPr>
        <p:spPr>
          <a:xfrm>
            <a:off x="2521204" y="5297932"/>
            <a:ext cx="188595" cy="76200"/>
          </a:xfrm>
          <a:custGeom>
            <a:avLst/>
            <a:gdLst/>
            <a:ahLst/>
            <a:cxnLst/>
            <a:rect l="l" t="t" r="r" b="b"/>
            <a:pathLst>
              <a:path w="188594" h="76200">
                <a:moveTo>
                  <a:pt x="179535" y="31242"/>
                </a:moveTo>
                <a:lnTo>
                  <a:pt x="124713" y="31242"/>
                </a:lnTo>
                <a:lnTo>
                  <a:pt x="125221" y="43942"/>
                </a:lnTo>
                <a:lnTo>
                  <a:pt x="112501" y="44395"/>
                </a:lnTo>
                <a:lnTo>
                  <a:pt x="113664" y="76073"/>
                </a:lnTo>
                <a:lnTo>
                  <a:pt x="188468" y="35306"/>
                </a:lnTo>
                <a:lnTo>
                  <a:pt x="179535" y="31242"/>
                </a:lnTo>
                <a:close/>
              </a:path>
              <a:path w="188594" h="76200">
                <a:moveTo>
                  <a:pt x="112035" y="31693"/>
                </a:moveTo>
                <a:lnTo>
                  <a:pt x="0" y="35687"/>
                </a:lnTo>
                <a:lnTo>
                  <a:pt x="507" y="48387"/>
                </a:lnTo>
                <a:lnTo>
                  <a:pt x="112501" y="44395"/>
                </a:lnTo>
                <a:lnTo>
                  <a:pt x="112035" y="31693"/>
                </a:lnTo>
                <a:close/>
              </a:path>
              <a:path w="188594" h="76200">
                <a:moveTo>
                  <a:pt x="124713" y="31242"/>
                </a:moveTo>
                <a:lnTo>
                  <a:pt x="112035" y="31693"/>
                </a:lnTo>
                <a:lnTo>
                  <a:pt x="112501" y="44395"/>
                </a:lnTo>
                <a:lnTo>
                  <a:pt x="125221" y="43942"/>
                </a:lnTo>
                <a:lnTo>
                  <a:pt x="124713" y="31242"/>
                </a:lnTo>
                <a:close/>
              </a:path>
              <a:path w="188594" h="76200">
                <a:moveTo>
                  <a:pt x="110870" y="0"/>
                </a:moveTo>
                <a:lnTo>
                  <a:pt x="112035" y="31693"/>
                </a:lnTo>
                <a:lnTo>
                  <a:pt x="124713" y="31242"/>
                </a:lnTo>
                <a:lnTo>
                  <a:pt x="179535" y="31242"/>
                </a:lnTo>
                <a:lnTo>
                  <a:pt x="110870" y="0"/>
                </a:lnTo>
                <a:close/>
              </a:path>
            </a:pathLst>
          </a:custGeom>
          <a:solidFill>
            <a:srgbClr val="000000"/>
          </a:solidFill>
        </p:spPr>
        <p:txBody>
          <a:bodyPr wrap="square" lIns="0" tIns="0" rIns="0" bIns="0" rtlCol="0">
            <a:spAutoFit/>
          </a:bodyPr>
          <a:lstStyle/>
          <a:p>
            <a:endParaRPr dirty="0"/>
          </a:p>
        </p:txBody>
      </p:sp>
      <p:sp>
        <p:nvSpPr>
          <p:cNvPr id="28" name="object 28"/>
          <p:cNvSpPr/>
          <p:nvPr/>
        </p:nvSpPr>
        <p:spPr>
          <a:xfrm>
            <a:off x="4405121" y="5295265"/>
            <a:ext cx="281940" cy="76200"/>
          </a:xfrm>
          <a:custGeom>
            <a:avLst/>
            <a:gdLst/>
            <a:ahLst/>
            <a:cxnLst/>
            <a:rect l="l" t="t" r="r" b="b"/>
            <a:pathLst>
              <a:path w="281939" h="76200">
                <a:moveTo>
                  <a:pt x="205486" y="44442"/>
                </a:moveTo>
                <a:lnTo>
                  <a:pt x="205486" y="76200"/>
                </a:lnTo>
                <a:lnTo>
                  <a:pt x="269198" y="44450"/>
                </a:lnTo>
                <a:lnTo>
                  <a:pt x="205486" y="44442"/>
                </a:lnTo>
                <a:close/>
              </a:path>
              <a:path w="281939" h="76200">
                <a:moveTo>
                  <a:pt x="205486" y="31742"/>
                </a:moveTo>
                <a:lnTo>
                  <a:pt x="205486" y="44442"/>
                </a:lnTo>
                <a:lnTo>
                  <a:pt x="218186" y="44450"/>
                </a:lnTo>
                <a:lnTo>
                  <a:pt x="218186" y="31750"/>
                </a:lnTo>
                <a:lnTo>
                  <a:pt x="205486" y="31742"/>
                </a:lnTo>
                <a:close/>
              </a:path>
              <a:path w="281939" h="76200">
                <a:moveTo>
                  <a:pt x="205486" y="0"/>
                </a:moveTo>
                <a:lnTo>
                  <a:pt x="205486" y="31742"/>
                </a:lnTo>
                <a:lnTo>
                  <a:pt x="218186" y="31750"/>
                </a:lnTo>
                <a:lnTo>
                  <a:pt x="218186" y="44450"/>
                </a:lnTo>
                <a:lnTo>
                  <a:pt x="269213" y="44442"/>
                </a:lnTo>
                <a:lnTo>
                  <a:pt x="281686" y="38227"/>
                </a:lnTo>
                <a:lnTo>
                  <a:pt x="205486" y="0"/>
                </a:lnTo>
                <a:close/>
              </a:path>
              <a:path w="281939" h="76200">
                <a:moveTo>
                  <a:pt x="0" y="31623"/>
                </a:moveTo>
                <a:lnTo>
                  <a:pt x="0" y="44323"/>
                </a:lnTo>
                <a:lnTo>
                  <a:pt x="205486" y="44442"/>
                </a:lnTo>
                <a:lnTo>
                  <a:pt x="205486" y="31742"/>
                </a:lnTo>
                <a:lnTo>
                  <a:pt x="0" y="31623"/>
                </a:lnTo>
                <a:close/>
              </a:path>
            </a:pathLst>
          </a:custGeom>
          <a:solidFill>
            <a:srgbClr val="000000"/>
          </a:solidFill>
        </p:spPr>
        <p:txBody>
          <a:bodyPr wrap="square" lIns="0" tIns="0" rIns="0" bIns="0" rtlCol="0">
            <a:spAutoFit/>
          </a:bodyPr>
          <a:lstStyle/>
          <a:p>
            <a:endParaRPr dirty="0"/>
          </a:p>
        </p:txBody>
      </p:sp>
      <p:sp>
        <p:nvSpPr>
          <p:cNvPr id="29" name="object 29"/>
          <p:cNvSpPr/>
          <p:nvPr/>
        </p:nvSpPr>
        <p:spPr>
          <a:xfrm>
            <a:off x="5726429" y="3644772"/>
            <a:ext cx="214629" cy="76200"/>
          </a:xfrm>
          <a:custGeom>
            <a:avLst/>
            <a:gdLst/>
            <a:ahLst/>
            <a:cxnLst/>
            <a:rect l="l" t="t" r="r" b="b"/>
            <a:pathLst>
              <a:path w="214629" h="76200">
                <a:moveTo>
                  <a:pt x="137974" y="44439"/>
                </a:moveTo>
                <a:lnTo>
                  <a:pt x="137922" y="76200"/>
                </a:lnTo>
                <a:lnTo>
                  <a:pt x="201740" y="44450"/>
                </a:lnTo>
                <a:lnTo>
                  <a:pt x="137974" y="44439"/>
                </a:lnTo>
                <a:close/>
              </a:path>
              <a:path w="214629" h="76200">
                <a:moveTo>
                  <a:pt x="137996" y="31739"/>
                </a:moveTo>
                <a:lnTo>
                  <a:pt x="137974" y="44439"/>
                </a:lnTo>
                <a:lnTo>
                  <a:pt x="150749" y="44450"/>
                </a:lnTo>
                <a:lnTo>
                  <a:pt x="150749" y="31750"/>
                </a:lnTo>
                <a:lnTo>
                  <a:pt x="137996" y="31739"/>
                </a:lnTo>
                <a:close/>
              </a:path>
              <a:path w="214629" h="76200">
                <a:moveTo>
                  <a:pt x="138049" y="0"/>
                </a:moveTo>
                <a:lnTo>
                  <a:pt x="137996" y="31739"/>
                </a:lnTo>
                <a:lnTo>
                  <a:pt x="150749" y="31750"/>
                </a:lnTo>
                <a:lnTo>
                  <a:pt x="150749" y="44450"/>
                </a:lnTo>
                <a:lnTo>
                  <a:pt x="201762" y="44439"/>
                </a:lnTo>
                <a:lnTo>
                  <a:pt x="214249" y="38226"/>
                </a:lnTo>
                <a:lnTo>
                  <a:pt x="138049" y="0"/>
                </a:lnTo>
                <a:close/>
              </a:path>
              <a:path w="214629" h="76200">
                <a:moveTo>
                  <a:pt x="0" y="31622"/>
                </a:moveTo>
                <a:lnTo>
                  <a:pt x="0" y="44322"/>
                </a:lnTo>
                <a:lnTo>
                  <a:pt x="137974" y="44439"/>
                </a:lnTo>
                <a:lnTo>
                  <a:pt x="137996" y="31739"/>
                </a:lnTo>
                <a:lnTo>
                  <a:pt x="0" y="31622"/>
                </a:lnTo>
                <a:close/>
              </a:path>
            </a:pathLst>
          </a:custGeom>
          <a:solidFill>
            <a:srgbClr val="000000"/>
          </a:solidFill>
        </p:spPr>
        <p:txBody>
          <a:bodyPr wrap="square" lIns="0" tIns="0" rIns="0" bIns="0" rtlCol="0">
            <a:spAutoFit/>
          </a:bodyPr>
          <a:lstStyle/>
          <a:p>
            <a:endParaRPr dirty="0"/>
          </a:p>
        </p:txBody>
      </p:sp>
      <p:sp>
        <p:nvSpPr>
          <p:cNvPr id="30" name="object 30"/>
          <p:cNvSpPr/>
          <p:nvPr/>
        </p:nvSpPr>
        <p:spPr>
          <a:xfrm>
            <a:off x="5735573" y="4139946"/>
            <a:ext cx="1088390" cy="1202055"/>
          </a:xfrm>
          <a:custGeom>
            <a:avLst/>
            <a:gdLst/>
            <a:ahLst/>
            <a:cxnLst/>
            <a:rect l="l" t="t" r="r" b="b"/>
            <a:pathLst>
              <a:path w="1088390" h="1202054">
                <a:moveTo>
                  <a:pt x="1043940" y="1189100"/>
                </a:moveTo>
                <a:lnTo>
                  <a:pt x="0" y="1189100"/>
                </a:lnTo>
                <a:lnTo>
                  <a:pt x="0" y="1201800"/>
                </a:lnTo>
                <a:lnTo>
                  <a:pt x="1056640" y="1201800"/>
                </a:lnTo>
                <a:lnTo>
                  <a:pt x="1056640" y="1195450"/>
                </a:lnTo>
                <a:lnTo>
                  <a:pt x="1043940" y="1195450"/>
                </a:lnTo>
                <a:lnTo>
                  <a:pt x="1043940" y="1189100"/>
                </a:lnTo>
                <a:close/>
              </a:path>
              <a:path w="1088390" h="1202054">
                <a:moveTo>
                  <a:pt x="1056640" y="63499"/>
                </a:moveTo>
                <a:lnTo>
                  <a:pt x="1043940" y="63499"/>
                </a:lnTo>
                <a:lnTo>
                  <a:pt x="1043940" y="1195450"/>
                </a:lnTo>
                <a:lnTo>
                  <a:pt x="1050290" y="1189100"/>
                </a:lnTo>
                <a:lnTo>
                  <a:pt x="1056640" y="1189100"/>
                </a:lnTo>
                <a:lnTo>
                  <a:pt x="1056640" y="63499"/>
                </a:lnTo>
                <a:close/>
              </a:path>
              <a:path w="1088390" h="1202054">
                <a:moveTo>
                  <a:pt x="1056640" y="1189100"/>
                </a:moveTo>
                <a:lnTo>
                  <a:pt x="1050290" y="1189100"/>
                </a:lnTo>
                <a:lnTo>
                  <a:pt x="1043940" y="1195450"/>
                </a:lnTo>
                <a:lnTo>
                  <a:pt x="1056640" y="1195450"/>
                </a:lnTo>
                <a:lnTo>
                  <a:pt x="1056640" y="1189100"/>
                </a:lnTo>
                <a:close/>
              </a:path>
              <a:path w="1088390" h="1202054">
                <a:moveTo>
                  <a:pt x="1050290" y="0"/>
                </a:moveTo>
                <a:lnTo>
                  <a:pt x="1012190" y="76199"/>
                </a:lnTo>
                <a:lnTo>
                  <a:pt x="1043940" y="76199"/>
                </a:lnTo>
                <a:lnTo>
                  <a:pt x="1043940" y="63499"/>
                </a:lnTo>
                <a:lnTo>
                  <a:pt x="1082040" y="63499"/>
                </a:lnTo>
                <a:lnTo>
                  <a:pt x="1050290" y="0"/>
                </a:lnTo>
                <a:close/>
              </a:path>
              <a:path w="1088390" h="1202054">
                <a:moveTo>
                  <a:pt x="1082040" y="63499"/>
                </a:moveTo>
                <a:lnTo>
                  <a:pt x="1056640" y="63499"/>
                </a:lnTo>
                <a:lnTo>
                  <a:pt x="1056640" y="76199"/>
                </a:lnTo>
                <a:lnTo>
                  <a:pt x="1088390" y="76199"/>
                </a:lnTo>
                <a:lnTo>
                  <a:pt x="1082040" y="63499"/>
                </a:lnTo>
                <a:close/>
              </a:path>
            </a:pathLst>
          </a:custGeom>
          <a:solidFill>
            <a:srgbClr val="000000"/>
          </a:solidFill>
        </p:spPr>
        <p:txBody>
          <a:bodyPr wrap="square" lIns="0" tIns="0" rIns="0" bIns="0" rtlCol="0">
            <a:spAutoFit/>
          </a:bodyPr>
          <a:lstStyle/>
          <a:p>
            <a:endParaRPr dirty="0"/>
          </a:p>
        </p:txBody>
      </p:sp>
      <p:sp>
        <p:nvSpPr>
          <p:cNvPr id="31" name="object 31"/>
          <p:cNvSpPr/>
          <p:nvPr/>
        </p:nvSpPr>
        <p:spPr>
          <a:xfrm>
            <a:off x="7632954" y="3644772"/>
            <a:ext cx="204470" cy="76200"/>
          </a:xfrm>
          <a:custGeom>
            <a:avLst/>
            <a:gdLst/>
            <a:ahLst/>
            <a:cxnLst/>
            <a:rect l="l" t="t" r="r" b="b"/>
            <a:pathLst>
              <a:path w="204470" h="76200">
                <a:moveTo>
                  <a:pt x="191707" y="31750"/>
                </a:moveTo>
                <a:lnTo>
                  <a:pt x="140716" y="31750"/>
                </a:lnTo>
                <a:lnTo>
                  <a:pt x="140716" y="44450"/>
                </a:lnTo>
                <a:lnTo>
                  <a:pt x="127963" y="44461"/>
                </a:lnTo>
                <a:lnTo>
                  <a:pt x="128016" y="76200"/>
                </a:lnTo>
                <a:lnTo>
                  <a:pt x="204216" y="37972"/>
                </a:lnTo>
                <a:lnTo>
                  <a:pt x="191707" y="31750"/>
                </a:lnTo>
                <a:close/>
              </a:path>
              <a:path w="204470" h="76200">
                <a:moveTo>
                  <a:pt x="127941" y="31761"/>
                </a:moveTo>
                <a:lnTo>
                  <a:pt x="0" y="31876"/>
                </a:lnTo>
                <a:lnTo>
                  <a:pt x="0" y="44576"/>
                </a:lnTo>
                <a:lnTo>
                  <a:pt x="127963" y="44461"/>
                </a:lnTo>
                <a:lnTo>
                  <a:pt x="127941" y="31761"/>
                </a:lnTo>
                <a:close/>
              </a:path>
              <a:path w="204470" h="76200">
                <a:moveTo>
                  <a:pt x="140716" y="31750"/>
                </a:moveTo>
                <a:lnTo>
                  <a:pt x="127941" y="31761"/>
                </a:lnTo>
                <a:lnTo>
                  <a:pt x="127963" y="44461"/>
                </a:lnTo>
                <a:lnTo>
                  <a:pt x="140716" y="44450"/>
                </a:lnTo>
                <a:lnTo>
                  <a:pt x="140716" y="31750"/>
                </a:lnTo>
                <a:close/>
              </a:path>
              <a:path w="204470" h="76200">
                <a:moveTo>
                  <a:pt x="127889" y="0"/>
                </a:moveTo>
                <a:lnTo>
                  <a:pt x="127941" y="31761"/>
                </a:lnTo>
                <a:lnTo>
                  <a:pt x="191707" y="31750"/>
                </a:lnTo>
                <a:lnTo>
                  <a:pt x="127889" y="0"/>
                </a:lnTo>
                <a:close/>
              </a:path>
            </a:pathLst>
          </a:custGeom>
          <a:solidFill>
            <a:srgbClr val="000000"/>
          </a:solidFill>
        </p:spPr>
        <p:txBody>
          <a:bodyPr wrap="square" lIns="0" tIns="0" rIns="0" bIns="0" rtlCol="0">
            <a:spAutoFit/>
          </a:bodyPr>
          <a:lstStyle/>
          <a:p>
            <a:endParaRPr dirty="0"/>
          </a:p>
        </p:txBody>
      </p:sp>
      <p:sp>
        <p:nvSpPr>
          <p:cNvPr id="32" name="object 32"/>
          <p:cNvSpPr/>
          <p:nvPr/>
        </p:nvSpPr>
        <p:spPr>
          <a:xfrm>
            <a:off x="2706623" y="1563624"/>
            <a:ext cx="1696720" cy="909955"/>
          </a:xfrm>
          <a:custGeom>
            <a:avLst/>
            <a:gdLst/>
            <a:ahLst/>
            <a:cxnLst/>
            <a:rect l="l" t="t" r="r" b="b"/>
            <a:pathLst>
              <a:path w="1696720" h="909955">
                <a:moveTo>
                  <a:pt x="848105" y="0"/>
                </a:moveTo>
                <a:lnTo>
                  <a:pt x="0" y="454913"/>
                </a:lnTo>
                <a:lnTo>
                  <a:pt x="848105" y="909827"/>
                </a:lnTo>
                <a:lnTo>
                  <a:pt x="1696212" y="454913"/>
                </a:lnTo>
                <a:lnTo>
                  <a:pt x="848105" y="0"/>
                </a:lnTo>
                <a:close/>
              </a:path>
            </a:pathLst>
          </a:custGeom>
          <a:solidFill>
            <a:srgbClr val="DDD7C2"/>
          </a:solidFill>
        </p:spPr>
        <p:txBody>
          <a:bodyPr wrap="square" lIns="0" tIns="0" rIns="0" bIns="0" rtlCol="0">
            <a:spAutoFit/>
          </a:bodyPr>
          <a:lstStyle/>
          <a:p>
            <a:endParaRPr dirty="0"/>
          </a:p>
        </p:txBody>
      </p:sp>
      <p:sp>
        <p:nvSpPr>
          <p:cNvPr id="33" name="object 33"/>
          <p:cNvSpPr/>
          <p:nvPr/>
        </p:nvSpPr>
        <p:spPr>
          <a:xfrm>
            <a:off x="2706623" y="1563624"/>
            <a:ext cx="1696720" cy="909955"/>
          </a:xfrm>
          <a:custGeom>
            <a:avLst/>
            <a:gdLst/>
            <a:ahLst/>
            <a:cxnLst/>
            <a:rect l="l" t="t" r="r" b="b"/>
            <a:pathLst>
              <a:path w="1696720" h="909955">
                <a:moveTo>
                  <a:pt x="0" y="454913"/>
                </a:moveTo>
                <a:lnTo>
                  <a:pt x="848105" y="0"/>
                </a:lnTo>
                <a:lnTo>
                  <a:pt x="1696212" y="454913"/>
                </a:lnTo>
                <a:lnTo>
                  <a:pt x="848105" y="909827"/>
                </a:lnTo>
                <a:lnTo>
                  <a:pt x="0" y="454913"/>
                </a:lnTo>
                <a:close/>
              </a:path>
            </a:pathLst>
          </a:custGeom>
          <a:ln w="9525">
            <a:solidFill>
              <a:srgbClr val="000000"/>
            </a:solidFill>
          </a:ln>
        </p:spPr>
        <p:txBody>
          <a:bodyPr wrap="square" lIns="0" tIns="0" rIns="0" bIns="0" rtlCol="0">
            <a:spAutoFit/>
          </a:bodyPr>
          <a:lstStyle/>
          <a:p>
            <a:endParaRPr dirty="0"/>
          </a:p>
        </p:txBody>
      </p:sp>
      <p:sp>
        <p:nvSpPr>
          <p:cNvPr id="34" name="object 34"/>
          <p:cNvSpPr txBox="1"/>
          <p:nvPr/>
        </p:nvSpPr>
        <p:spPr>
          <a:xfrm>
            <a:off x="3306826" y="1833371"/>
            <a:ext cx="494030" cy="287020"/>
          </a:xfrm>
          <a:prstGeom prst="rect">
            <a:avLst/>
          </a:prstGeom>
        </p:spPr>
        <p:txBody>
          <a:bodyPr vert="horz" wrap="square" lIns="0" tIns="0" rIns="0" bIns="0" rtlCol="0">
            <a:spAutoFit/>
          </a:bodyPr>
          <a:lstStyle/>
          <a:p>
            <a:pPr algn="ctr">
              <a:lnSpc>
                <a:spcPct val="100000"/>
              </a:lnSpc>
            </a:pPr>
            <a:r>
              <a:rPr sz="900" dirty="0">
                <a:latin typeface="Times New Roman"/>
                <a:cs typeface="Times New Roman"/>
              </a:rPr>
              <a:t>F</a:t>
            </a:r>
            <a:r>
              <a:rPr sz="900" spc="-35" dirty="0">
                <a:latin typeface="Times New Roman"/>
                <a:cs typeface="Times New Roman"/>
              </a:rPr>
              <a:t>i</a:t>
            </a:r>
            <a:r>
              <a:rPr sz="900" spc="-40" dirty="0">
                <a:latin typeface="Times New Roman"/>
                <a:cs typeface="Times New Roman"/>
              </a:rPr>
              <a:t>l</a:t>
            </a:r>
            <a:r>
              <a:rPr sz="900" dirty="0">
                <a:latin typeface="Times New Roman"/>
                <a:cs typeface="Times New Roman"/>
              </a:rPr>
              <a:t>l</a:t>
            </a:r>
            <a:r>
              <a:rPr sz="900" spc="60" dirty="0">
                <a:latin typeface="Times New Roman"/>
                <a:cs typeface="Times New Roman"/>
              </a:rPr>
              <a:t> </a:t>
            </a:r>
            <a:r>
              <a:rPr sz="900" dirty="0">
                <a:latin typeface="Times New Roman"/>
                <a:cs typeface="Times New Roman"/>
              </a:rPr>
              <a:t>&amp;</a:t>
            </a:r>
          </a:p>
          <a:p>
            <a:pPr algn="ctr">
              <a:lnSpc>
                <a:spcPct val="100000"/>
              </a:lnSpc>
            </a:pPr>
            <a:r>
              <a:rPr sz="900" spc="10" dirty="0">
                <a:latin typeface="Times New Roman"/>
                <a:cs typeface="Times New Roman"/>
              </a:rPr>
              <a:t>R</a:t>
            </a:r>
            <a:r>
              <a:rPr sz="900" spc="-5" dirty="0">
                <a:latin typeface="Times New Roman"/>
                <a:cs typeface="Times New Roman"/>
              </a:rPr>
              <a:t>ec</a:t>
            </a:r>
            <a:r>
              <a:rPr sz="900" spc="-35" dirty="0">
                <a:latin typeface="Times New Roman"/>
                <a:cs typeface="Times New Roman"/>
              </a:rPr>
              <a:t>l</a:t>
            </a:r>
            <a:r>
              <a:rPr sz="900" spc="-5" dirty="0">
                <a:latin typeface="Times New Roman"/>
                <a:cs typeface="Times New Roman"/>
              </a:rPr>
              <a:t>a</a:t>
            </a:r>
            <a:r>
              <a:rPr sz="900" spc="5" dirty="0">
                <a:latin typeface="Times New Roman"/>
                <a:cs typeface="Times New Roman"/>
              </a:rPr>
              <a:t>ss</a:t>
            </a:r>
            <a:r>
              <a:rPr sz="900" spc="-35" dirty="0">
                <a:latin typeface="Times New Roman"/>
                <a:cs typeface="Times New Roman"/>
              </a:rPr>
              <a:t>i</a:t>
            </a:r>
            <a:r>
              <a:rPr sz="900" spc="-15" dirty="0">
                <a:latin typeface="Times New Roman"/>
                <a:cs typeface="Times New Roman"/>
              </a:rPr>
              <a:t>f</a:t>
            </a:r>
            <a:r>
              <a:rPr sz="900" dirty="0">
                <a:latin typeface="Times New Roman"/>
                <a:cs typeface="Times New Roman"/>
              </a:rPr>
              <a:t>y</a:t>
            </a:r>
          </a:p>
        </p:txBody>
      </p:sp>
      <p:sp>
        <p:nvSpPr>
          <p:cNvPr id="35" name="object 35"/>
          <p:cNvSpPr/>
          <p:nvPr/>
        </p:nvSpPr>
        <p:spPr>
          <a:xfrm>
            <a:off x="4485132" y="1092708"/>
            <a:ext cx="1426464" cy="1847088"/>
          </a:xfrm>
          <a:prstGeom prst="rect">
            <a:avLst/>
          </a:prstGeom>
          <a:blipFill>
            <a:blip r:embed="rId2" cstate="print"/>
            <a:stretch>
              <a:fillRect/>
            </a:stretch>
          </a:blipFill>
        </p:spPr>
        <p:txBody>
          <a:bodyPr wrap="square" lIns="0" tIns="0" rIns="0" bIns="0" rtlCol="0">
            <a:spAutoFit/>
          </a:bodyPr>
          <a:lstStyle/>
          <a:p>
            <a:endParaRPr dirty="0"/>
          </a:p>
        </p:txBody>
      </p:sp>
      <p:sp>
        <p:nvSpPr>
          <p:cNvPr id="36" name="object 36"/>
          <p:cNvSpPr/>
          <p:nvPr/>
        </p:nvSpPr>
        <p:spPr>
          <a:xfrm>
            <a:off x="4681728" y="1289303"/>
            <a:ext cx="1037844" cy="1458468"/>
          </a:xfrm>
          <a:prstGeom prst="rect">
            <a:avLst/>
          </a:prstGeom>
          <a:blipFill>
            <a:blip r:embed="rId10" cstate="print"/>
            <a:stretch>
              <a:fillRect/>
            </a:stretch>
          </a:blipFill>
        </p:spPr>
        <p:txBody>
          <a:bodyPr wrap="square" lIns="0" tIns="0" rIns="0" bIns="0" rtlCol="0">
            <a:spAutoFit/>
          </a:bodyPr>
          <a:lstStyle/>
          <a:p>
            <a:endParaRPr dirty="0"/>
          </a:p>
        </p:txBody>
      </p:sp>
      <p:sp>
        <p:nvSpPr>
          <p:cNvPr id="37" name="object 37"/>
          <p:cNvSpPr/>
          <p:nvPr/>
        </p:nvSpPr>
        <p:spPr>
          <a:xfrm>
            <a:off x="4405121" y="1980564"/>
            <a:ext cx="282575" cy="76200"/>
          </a:xfrm>
          <a:custGeom>
            <a:avLst/>
            <a:gdLst/>
            <a:ahLst/>
            <a:cxnLst/>
            <a:rect l="l" t="t" r="r" b="b"/>
            <a:pathLst>
              <a:path w="282575" h="76200">
                <a:moveTo>
                  <a:pt x="205993" y="44442"/>
                </a:moveTo>
                <a:lnTo>
                  <a:pt x="205993" y="76200"/>
                </a:lnTo>
                <a:lnTo>
                  <a:pt x="269706" y="44450"/>
                </a:lnTo>
                <a:lnTo>
                  <a:pt x="205993" y="44442"/>
                </a:lnTo>
                <a:close/>
              </a:path>
              <a:path w="282575" h="76200">
                <a:moveTo>
                  <a:pt x="205993" y="31742"/>
                </a:moveTo>
                <a:lnTo>
                  <a:pt x="205993" y="44442"/>
                </a:lnTo>
                <a:lnTo>
                  <a:pt x="218693" y="44450"/>
                </a:lnTo>
                <a:lnTo>
                  <a:pt x="218693" y="31750"/>
                </a:lnTo>
                <a:lnTo>
                  <a:pt x="205993" y="31742"/>
                </a:lnTo>
                <a:close/>
              </a:path>
              <a:path w="282575" h="76200">
                <a:moveTo>
                  <a:pt x="205993" y="0"/>
                </a:moveTo>
                <a:lnTo>
                  <a:pt x="205993" y="31742"/>
                </a:lnTo>
                <a:lnTo>
                  <a:pt x="218693" y="31750"/>
                </a:lnTo>
                <a:lnTo>
                  <a:pt x="218693" y="44450"/>
                </a:lnTo>
                <a:lnTo>
                  <a:pt x="269721" y="44442"/>
                </a:lnTo>
                <a:lnTo>
                  <a:pt x="282193" y="38226"/>
                </a:lnTo>
                <a:lnTo>
                  <a:pt x="205993" y="0"/>
                </a:lnTo>
                <a:close/>
              </a:path>
              <a:path w="282575" h="76200">
                <a:moveTo>
                  <a:pt x="0" y="31623"/>
                </a:moveTo>
                <a:lnTo>
                  <a:pt x="0" y="44323"/>
                </a:lnTo>
                <a:lnTo>
                  <a:pt x="205993" y="44442"/>
                </a:lnTo>
                <a:lnTo>
                  <a:pt x="205993" y="31742"/>
                </a:lnTo>
                <a:lnTo>
                  <a:pt x="0" y="31623"/>
                </a:lnTo>
                <a:close/>
              </a:path>
            </a:pathLst>
          </a:custGeom>
          <a:solidFill>
            <a:srgbClr val="000000"/>
          </a:solidFill>
        </p:spPr>
        <p:txBody>
          <a:bodyPr wrap="square" lIns="0" tIns="0" rIns="0" bIns="0" rtlCol="0">
            <a:spAutoFit/>
          </a:bodyPr>
          <a:lstStyle/>
          <a:p>
            <a:endParaRPr dirty="0"/>
          </a:p>
        </p:txBody>
      </p:sp>
      <p:sp>
        <p:nvSpPr>
          <p:cNvPr id="38" name="object 38"/>
          <p:cNvSpPr/>
          <p:nvPr/>
        </p:nvSpPr>
        <p:spPr>
          <a:xfrm>
            <a:off x="2430017" y="1980438"/>
            <a:ext cx="278765" cy="76200"/>
          </a:xfrm>
          <a:custGeom>
            <a:avLst/>
            <a:gdLst/>
            <a:ahLst/>
            <a:cxnLst/>
            <a:rect l="l" t="t" r="r" b="b"/>
            <a:pathLst>
              <a:path w="278764" h="76200">
                <a:moveTo>
                  <a:pt x="265683" y="31750"/>
                </a:moveTo>
                <a:lnTo>
                  <a:pt x="214883" y="31750"/>
                </a:lnTo>
                <a:lnTo>
                  <a:pt x="214883" y="44450"/>
                </a:lnTo>
                <a:lnTo>
                  <a:pt x="202183" y="44465"/>
                </a:lnTo>
                <a:lnTo>
                  <a:pt x="202183" y="76200"/>
                </a:lnTo>
                <a:lnTo>
                  <a:pt x="278383" y="38100"/>
                </a:lnTo>
                <a:lnTo>
                  <a:pt x="265683" y="31750"/>
                </a:lnTo>
                <a:close/>
              </a:path>
              <a:path w="278764" h="76200">
                <a:moveTo>
                  <a:pt x="202183" y="31765"/>
                </a:moveTo>
                <a:lnTo>
                  <a:pt x="0" y="32003"/>
                </a:lnTo>
                <a:lnTo>
                  <a:pt x="0" y="44703"/>
                </a:lnTo>
                <a:lnTo>
                  <a:pt x="202183" y="44465"/>
                </a:lnTo>
                <a:lnTo>
                  <a:pt x="202183" y="31765"/>
                </a:lnTo>
                <a:close/>
              </a:path>
              <a:path w="278764" h="76200">
                <a:moveTo>
                  <a:pt x="214883" y="31750"/>
                </a:moveTo>
                <a:lnTo>
                  <a:pt x="202183" y="31765"/>
                </a:lnTo>
                <a:lnTo>
                  <a:pt x="202183" y="44465"/>
                </a:lnTo>
                <a:lnTo>
                  <a:pt x="214883" y="44450"/>
                </a:lnTo>
                <a:lnTo>
                  <a:pt x="214883" y="31750"/>
                </a:lnTo>
                <a:close/>
              </a:path>
              <a:path w="278764" h="76200">
                <a:moveTo>
                  <a:pt x="202183" y="0"/>
                </a:moveTo>
                <a:lnTo>
                  <a:pt x="202183" y="31765"/>
                </a:lnTo>
                <a:lnTo>
                  <a:pt x="265683" y="31750"/>
                </a:lnTo>
                <a:lnTo>
                  <a:pt x="202183" y="0"/>
                </a:lnTo>
                <a:close/>
              </a:path>
            </a:pathLst>
          </a:custGeom>
          <a:solidFill>
            <a:srgbClr val="000000"/>
          </a:solidFill>
        </p:spPr>
        <p:txBody>
          <a:bodyPr wrap="square" lIns="0" tIns="0" rIns="0" bIns="0" rtlCol="0">
            <a:spAutoFit/>
          </a:bodyPr>
          <a:lstStyle/>
          <a:p>
            <a:endParaRPr dirty="0"/>
          </a:p>
        </p:txBody>
      </p:sp>
      <p:sp>
        <p:nvSpPr>
          <p:cNvPr id="39" name="object 39"/>
          <p:cNvSpPr/>
          <p:nvPr/>
        </p:nvSpPr>
        <p:spPr>
          <a:xfrm>
            <a:off x="5721858" y="2012188"/>
            <a:ext cx="1104900" cy="1215390"/>
          </a:xfrm>
          <a:custGeom>
            <a:avLst/>
            <a:gdLst/>
            <a:ahLst/>
            <a:cxnLst/>
            <a:rect l="l" t="t" r="r" b="b"/>
            <a:pathLst>
              <a:path w="1104900" h="1215389">
                <a:moveTo>
                  <a:pt x="1059941" y="1139063"/>
                </a:moveTo>
                <a:lnTo>
                  <a:pt x="1028191" y="1139063"/>
                </a:lnTo>
                <a:lnTo>
                  <a:pt x="1066291" y="1215263"/>
                </a:lnTo>
                <a:lnTo>
                  <a:pt x="1098041" y="1151763"/>
                </a:lnTo>
                <a:lnTo>
                  <a:pt x="1059941" y="1151763"/>
                </a:lnTo>
                <a:lnTo>
                  <a:pt x="1059941" y="1139063"/>
                </a:lnTo>
                <a:close/>
              </a:path>
              <a:path w="1104900" h="1215389">
                <a:moveTo>
                  <a:pt x="1059941" y="6350"/>
                </a:moveTo>
                <a:lnTo>
                  <a:pt x="1059941" y="1151763"/>
                </a:lnTo>
                <a:lnTo>
                  <a:pt x="1072641" y="1151763"/>
                </a:lnTo>
                <a:lnTo>
                  <a:pt x="1072641" y="12700"/>
                </a:lnTo>
                <a:lnTo>
                  <a:pt x="1066291" y="12700"/>
                </a:lnTo>
                <a:lnTo>
                  <a:pt x="1059941" y="6350"/>
                </a:lnTo>
                <a:close/>
              </a:path>
              <a:path w="1104900" h="1215389">
                <a:moveTo>
                  <a:pt x="1104391" y="1139063"/>
                </a:moveTo>
                <a:lnTo>
                  <a:pt x="1072641" y="1139063"/>
                </a:lnTo>
                <a:lnTo>
                  <a:pt x="1072641" y="1151763"/>
                </a:lnTo>
                <a:lnTo>
                  <a:pt x="1098041" y="1151763"/>
                </a:lnTo>
                <a:lnTo>
                  <a:pt x="1104391" y="1139063"/>
                </a:lnTo>
                <a:close/>
              </a:path>
              <a:path w="1104900" h="1215389">
                <a:moveTo>
                  <a:pt x="1072641" y="0"/>
                </a:moveTo>
                <a:lnTo>
                  <a:pt x="0" y="0"/>
                </a:lnTo>
                <a:lnTo>
                  <a:pt x="0" y="12700"/>
                </a:lnTo>
                <a:lnTo>
                  <a:pt x="1059941" y="12700"/>
                </a:lnTo>
                <a:lnTo>
                  <a:pt x="1059941" y="6350"/>
                </a:lnTo>
                <a:lnTo>
                  <a:pt x="1072641" y="6350"/>
                </a:lnTo>
                <a:lnTo>
                  <a:pt x="1072641" y="0"/>
                </a:lnTo>
                <a:close/>
              </a:path>
              <a:path w="1104900" h="1215389">
                <a:moveTo>
                  <a:pt x="1072641" y="6350"/>
                </a:moveTo>
                <a:lnTo>
                  <a:pt x="1059941" y="6350"/>
                </a:lnTo>
                <a:lnTo>
                  <a:pt x="1066291" y="12700"/>
                </a:lnTo>
                <a:lnTo>
                  <a:pt x="1072641" y="12700"/>
                </a:lnTo>
                <a:lnTo>
                  <a:pt x="1072641" y="6350"/>
                </a:lnTo>
                <a:close/>
              </a:path>
            </a:pathLst>
          </a:custGeom>
          <a:solidFill>
            <a:srgbClr val="000000"/>
          </a:solidFill>
        </p:spPr>
        <p:txBody>
          <a:bodyPr wrap="square" lIns="0" tIns="0" rIns="0" bIns="0" rtlCol="0">
            <a:spAutoFit/>
          </a:bodyPr>
          <a:lstStyle/>
          <a:p>
            <a:endParaRPr dirty="0"/>
          </a:p>
        </p:txBody>
      </p:sp>
      <p:sp>
        <p:nvSpPr>
          <p:cNvPr id="40" name="object 40"/>
          <p:cNvSpPr/>
          <p:nvPr/>
        </p:nvSpPr>
        <p:spPr>
          <a:xfrm>
            <a:off x="7639811" y="2756916"/>
            <a:ext cx="1435607" cy="1842516"/>
          </a:xfrm>
          <a:prstGeom prst="rect">
            <a:avLst/>
          </a:prstGeom>
          <a:blipFill>
            <a:blip r:embed="rId11" cstate="print"/>
            <a:stretch>
              <a:fillRect/>
            </a:stretch>
          </a:blipFill>
        </p:spPr>
        <p:txBody>
          <a:bodyPr wrap="square" lIns="0" tIns="0" rIns="0" bIns="0" rtlCol="0">
            <a:spAutoFit/>
          </a:bodyPr>
          <a:lstStyle/>
          <a:p>
            <a:endParaRPr dirty="0"/>
          </a:p>
        </p:txBody>
      </p:sp>
      <p:sp>
        <p:nvSpPr>
          <p:cNvPr id="41" name="object 41"/>
          <p:cNvSpPr/>
          <p:nvPr/>
        </p:nvSpPr>
        <p:spPr>
          <a:xfrm>
            <a:off x="7836407" y="2953511"/>
            <a:ext cx="1046988" cy="1453895"/>
          </a:xfrm>
          <a:prstGeom prst="rect">
            <a:avLst/>
          </a:prstGeom>
          <a:blipFill>
            <a:blip r:embed="rId12" cstate="print"/>
            <a:stretch>
              <a:fillRect/>
            </a:stretch>
          </a:blipFill>
        </p:spPr>
        <p:txBody>
          <a:bodyPr wrap="square" lIns="0" tIns="0" rIns="0" bIns="0" rtlCol="0">
            <a:spAutoFit/>
          </a:bodyPr>
          <a:lstStyle/>
          <a:p>
            <a:endParaRPr dirty="0"/>
          </a:p>
        </p:txBody>
      </p:sp>
      <p:sp>
        <p:nvSpPr>
          <p:cNvPr id="42" name="object 42"/>
          <p:cNvSpPr txBox="1"/>
          <p:nvPr/>
        </p:nvSpPr>
        <p:spPr>
          <a:xfrm>
            <a:off x="7845552" y="3578605"/>
            <a:ext cx="1083945" cy="888365"/>
          </a:xfrm>
          <a:prstGeom prst="rect">
            <a:avLst/>
          </a:prstGeom>
        </p:spPr>
        <p:txBody>
          <a:bodyPr vert="horz" wrap="square" lIns="0" tIns="0" rIns="0" bIns="0" rtlCol="0">
            <a:spAutoFit/>
          </a:bodyPr>
          <a:lstStyle/>
          <a:p>
            <a:pPr marL="260350">
              <a:lnSpc>
                <a:spcPct val="100000"/>
              </a:lnSpc>
            </a:pPr>
            <a:r>
              <a:rPr sz="900" dirty="0">
                <a:latin typeface="Times New Roman"/>
                <a:cs typeface="Times New Roman"/>
              </a:rPr>
              <a:t>F</a:t>
            </a:r>
            <a:r>
              <a:rPr sz="900" spc="-35" dirty="0">
                <a:latin typeface="Times New Roman"/>
                <a:cs typeface="Times New Roman"/>
              </a:rPr>
              <a:t>l</a:t>
            </a:r>
            <a:r>
              <a:rPr sz="900" spc="15" dirty="0">
                <a:latin typeface="Times New Roman"/>
                <a:cs typeface="Times New Roman"/>
              </a:rPr>
              <a:t>oo</a:t>
            </a:r>
            <a:r>
              <a:rPr sz="900" dirty="0">
                <a:latin typeface="Times New Roman"/>
                <a:cs typeface="Times New Roman"/>
              </a:rPr>
              <a:t>d </a:t>
            </a:r>
            <a:r>
              <a:rPr sz="900" spc="-5" dirty="0">
                <a:latin typeface="Times New Roman"/>
                <a:cs typeface="Times New Roman"/>
              </a:rPr>
              <a:t> </a:t>
            </a:r>
            <a:r>
              <a:rPr sz="900" spc="-10" dirty="0">
                <a:latin typeface="Times New Roman"/>
                <a:cs typeface="Times New Roman"/>
              </a:rPr>
              <a:t>M</a:t>
            </a:r>
            <a:r>
              <a:rPr sz="900" spc="-5" dirty="0">
                <a:latin typeface="Times New Roman"/>
                <a:cs typeface="Times New Roman"/>
              </a:rPr>
              <a:t>a</a:t>
            </a:r>
            <a:r>
              <a:rPr sz="900" dirty="0">
                <a:latin typeface="Times New Roman"/>
                <a:cs typeface="Times New Roman"/>
              </a:rPr>
              <a:t>p</a:t>
            </a:r>
          </a:p>
        </p:txBody>
      </p:sp>
      <p:sp>
        <p:nvSpPr>
          <p:cNvPr id="43" name="object 43"/>
          <p:cNvSpPr txBox="1">
            <a:spLocks noGrp="1"/>
          </p:cNvSpPr>
          <p:nvPr>
            <p:ph type="title"/>
          </p:nvPr>
        </p:nvSpPr>
        <p:spPr>
          <a:xfrm>
            <a:off x="630732" y="213105"/>
            <a:ext cx="10936884" cy="625811"/>
          </a:xfrm>
          <a:prstGeom prst="rect">
            <a:avLst/>
          </a:prstGeom>
        </p:spPr>
        <p:txBody>
          <a:bodyPr vert="horz" wrap="square" lIns="0" tIns="162559" rIns="0" bIns="0" rtlCol="0">
            <a:spAutoFit/>
          </a:bodyPr>
          <a:lstStyle/>
          <a:p>
            <a:pPr>
              <a:lnSpc>
                <a:spcPct val="100000"/>
              </a:lnSpc>
            </a:pPr>
            <a:r>
              <a:rPr sz="3000" spc="-150" dirty="0">
                <a:latin typeface="Roboto" panose="02000000000000000000" pitchFamily="2" charset="0"/>
                <a:ea typeface="Roboto" panose="02000000000000000000" pitchFamily="2" charset="0"/>
              </a:rPr>
              <a:t>An</a:t>
            </a:r>
            <a:r>
              <a:rPr sz="3000" spc="-110" dirty="0">
                <a:latin typeface="Roboto" panose="02000000000000000000" pitchFamily="2" charset="0"/>
                <a:ea typeface="Roboto" panose="02000000000000000000" pitchFamily="2" charset="0"/>
              </a:rPr>
              <a:t>a</a:t>
            </a:r>
            <a:r>
              <a:rPr sz="3000" spc="-35" dirty="0">
                <a:latin typeface="Roboto" panose="02000000000000000000" pitchFamily="2" charset="0"/>
                <a:ea typeface="Roboto" panose="02000000000000000000" pitchFamily="2" charset="0"/>
              </a:rPr>
              <a:t>l</a:t>
            </a:r>
            <a:r>
              <a:rPr sz="3000" spc="-80" dirty="0">
                <a:latin typeface="Roboto" panose="02000000000000000000" pitchFamily="2" charset="0"/>
                <a:ea typeface="Roboto" panose="02000000000000000000" pitchFamily="2" charset="0"/>
              </a:rPr>
              <a:t>yt</a:t>
            </a:r>
            <a:r>
              <a:rPr sz="3000" spc="-30" dirty="0">
                <a:latin typeface="Roboto" panose="02000000000000000000" pitchFamily="2" charset="0"/>
                <a:ea typeface="Roboto" panose="02000000000000000000" pitchFamily="2" charset="0"/>
              </a:rPr>
              <a:t>i</a:t>
            </a:r>
            <a:r>
              <a:rPr sz="3000" spc="-145" dirty="0">
                <a:latin typeface="Roboto" panose="02000000000000000000" pitchFamily="2" charset="0"/>
                <a:ea typeface="Roboto" panose="02000000000000000000" pitchFamily="2" charset="0"/>
              </a:rPr>
              <a:t>c</a:t>
            </a:r>
            <a:r>
              <a:rPr sz="3000" spc="-70" dirty="0">
                <a:latin typeface="Roboto" panose="02000000000000000000" pitchFamily="2" charset="0"/>
                <a:ea typeface="Roboto" panose="02000000000000000000" pitchFamily="2" charset="0"/>
              </a:rPr>
              <a:t>a</a:t>
            </a:r>
            <a:r>
              <a:rPr sz="3000" spc="-45" dirty="0">
                <a:latin typeface="Roboto" panose="02000000000000000000" pitchFamily="2" charset="0"/>
                <a:ea typeface="Roboto" panose="02000000000000000000" pitchFamily="2" charset="0"/>
              </a:rPr>
              <a:t>l</a:t>
            </a:r>
            <a:r>
              <a:rPr sz="3000" spc="-160" dirty="0">
                <a:latin typeface="Roboto" panose="02000000000000000000" pitchFamily="2" charset="0"/>
                <a:ea typeface="Roboto" panose="02000000000000000000" pitchFamily="2" charset="0"/>
              </a:rPr>
              <a:t> </a:t>
            </a:r>
            <a:r>
              <a:rPr sz="3000" spc="-70" dirty="0">
                <a:latin typeface="Roboto" panose="02000000000000000000" pitchFamily="2" charset="0"/>
                <a:ea typeface="Roboto" panose="02000000000000000000" pitchFamily="2" charset="0"/>
              </a:rPr>
              <a:t>a</a:t>
            </a:r>
            <a:r>
              <a:rPr sz="3000" spc="-160" dirty="0">
                <a:latin typeface="Roboto" panose="02000000000000000000" pitchFamily="2" charset="0"/>
                <a:ea typeface="Roboto" panose="02000000000000000000" pitchFamily="2" charset="0"/>
              </a:rPr>
              <a:t>nd</a:t>
            </a:r>
            <a:r>
              <a:rPr sz="3000" spc="-105" dirty="0">
                <a:latin typeface="Roboto" panose="02000000000000000000" pitchFamily="2" charset="0"/>
                <a:ea typeface="Roboto" panose="02000000000000000000" pitchFamily="2" charset="0"/>
              </a:rPr>
              <a:t> </a:t>
            </a:r>
            <a:r>
              <a:rPr sz="3000" spc="-125" dirty="0">
                <a:latin typeface="Roboto" panose="02000000000000000000" pitchFamily="2" charset="0"/>
                <a:ea typeface="Roboto" panose="02000000000000000000" pitchFamily="2" charset="0"/>
              </a:rPr>
              <a:t>pro</a:t>
            </a:r>
            <a:r>
              <a:rPr sz="3000" spc="-145" dirty="0">
                <a:latin typeface="Roboto" panose="02000000000000000000" pitchFamily="2" charset="0"/>
                <a:ea typeface="Roboto" panose="02000000000000000000" pitchFamily="2" charset="0"/>
              </a:rPr>
              <a:t>c</a:t>
            </a:r>
            <a:r>
              <a:rPr sz="3000" spc="-114" dirty="0">
                <a:latin typeface="Roboto" panose="02000000000000000000" pitchFamily="2" charset="0"/>
                <a:ea typeface="Roboto" panose="02000000000000000000" pitchFamily="2" charset="0"/>
              </a:rPr>
              <a:t>es</a:t>
            </a:r>
            <a:r>
              <a:rPr sz="3000" spc="-100" dirty="0">
                <a:latin typeface="Roboto" panose="02000000000000000000" pitchFamily="2" charset="0"/>
                <a:ea typeface="Roboto" panose="02000000000000000000" pitchFamily="2" charset="0"/>
              </a:rPr>
              <a:t>s</a:t>
            </a:r>
            <a:r>
              <a:rPr sz="3000" spc="-35" dirty="0">
                <a:latin typeface="Roboto" panose="02000000000000000000" pitchFamily="2" charset="0"/>
                <a:ea typeface="Roboto" panose="02000000000000000000" pitchFamily="2" charset="0"/>
              </a:rPr>
              <a:t>i</a:t>
            </a:r>
            <a:r>
              <a:rPr sz="3000" spc="-160" dirty="0">
                <a:latin typeface="Roboto" panose="02000000000000000000" pitchFamily="2" charset="0"/>
                <a:ea typeface="Roboto" panose="02000000000000000000" pitchFamily="2" charset="0"/>
              </a:rPr>
              <a:t>ng</a:t>
            </a:r>
            <a:r>
              <a:rPr sz="3000" spc="-130" dirty="0">
                <a:latin typeface="Roboto" panose="02000000000000000000" pitchFamily="2" charset="0"/>
                <a:ea typeface="Roboto" panose="02000000000000000000" pitchFamily="2" charset="0"/>
              </a:rPr>
              <a:t> </a:t>
            </a:r>
            <a:r>
              <a:rPr sz="3000" spc="-125" dirty="0">
                <a:latin typeface="Roboto" panose="02000000000000000000" pitchFamily="2" charset="0"/>
                <a:ea typeface="Roboto" panose="02000000000000000000" pitchFamily="2" charset="0"/>
              </a:rPr>
              <a:t>pro</a:t>
            </a:r>
            <a:r>
              <a:rPr sz="3000" spc="-145" dirty="0">
                <a:latin typeface="Roboto" panose="02000000000000000000" pitchFamily="2" charset="0"/>
                <a:ea typeface="Roboto" panose="02000000000000000000" pitchFamily="2" charset="0"/>
              </a:rPr>
              <a:t>c</a:t>
            </a:r>
            <a:r>
              <a:rPr sz="3000" spc="-140" dirty="0">
                <a:latin typeface="Roboto" panose="02000000000000000000" pitchFamily="2" charset="0"/>
                <a:ea typeface="Roboto" panose="02000000000000000000" pitchFamily="2" charset="0"/>
              </a:rPr>
              <a:t>edu</a:t>
            </a:r>
            <a:r>
              <a:rPr sz="3000" spc="-85" dirty="0">
                <a:latin typeface="Roboto" panose="02000000000000000000" pitchFamily="2" charset="0"/>
                <a:ea typeface="Roboto" panose="02000000000000000000" pitchFamily="2" charset="0"/>
              </a:rPr>
              <a:t>r</a:t>
            </a:r>
            <a:r>
              <a:rPr sz="3000" spc="-114" dirty="0">
                <a:latin typeface="Roboto" panose="02000000000000000000" pitchFamily="2" charset="0"/>
                <a:ea typeface="Roboto" panose="02000000000000000000" pitchFamily="2" charset="0"/>
              </a:rPr>
              <a:t>es</a:t>
            </a:r>
          </a:p>
        </p:txBody>
      </p:sp>
      <p:sp>
        <p:nvSpPr>
          <p:cNvPr id="44" name="object 44"/>
          <p:cNvSpPr/>
          <p:nvPr/>
        </p:nvSpPr>
        <p:spPr>
          <a:xfrm>
            <a:off x="7845552" y="2912364"/>
            <a:ext cx="1083563" cy="1554480"/>
          </a:xfrm>
          <a:prstGeom prst="rect">
            <a:avLst/>
          </a:prstGeom>
          <a:blipFill>
            <a:blip r:embed="rId13" cstate="print"/>
            <a:stretch>
              <a:fillRect/>
            </a:stretch>
          </a:blipFill>
        </p:spPr>
        <p:txBody>
          <a:bodyPr wrap="square" lIns="0" tIns="0" rIns="0" bIns="0" rtlCol="0">
            <a:spAutoFit/>
          </a:bodyPr>
          <a:lstStyle/>
          <a:p>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61567" y="4287901"/>
            <a:ext cx="6608625" cy="2284095"/>
          </a:xfrm>
          <a:prstGeom prst="rect">
            <a:avLst/>
          </a:prstGeom>
        </p:spPr>
        <p:txBody>
          <a:bodyPr vert="horz" wrap="square" lIns="0" tIns="0" rIns="0" bIns="0" rtlCol="0">
            <a:spAutoFit/>
          </a:bodyPr>
          <a:lstStyle/>
          <a:p>
            <a:pPr marL="186690" marR="6350" indent="-173990">
              <a:lnSpc>
                <a:spcPct val="100000"/>
              </a:lnSpc>
              <a:buFont typeface="MS Gothic"/>
              <a:buChar char="▪"/>
              <a:tabLst>
                <a:tab pos="187325" algn="l"/>
              </a:tabLst>
            </a:pPr>
            <a:r>
              <a:rPr sz="1500" dirty="0">
                <a:latin typeface="Roboto" panose="02000000000000000000" pitchFamily="2" charset="0"/>
                <a:ea typeface="Roboto" panose="02000000000000000000" pitchFamily="2" charset="0"/>
                <a:cs typeface="Arial"/>
              </a:rPr>
              <a:t>From the analysis of Sentinel-1 satellite images, it was found that: Sentinel 1 satellite image (July 30, 2018) is a day with a lot of water compared to July 18, 22 and 24, 2018, with a flooded area of 148 km2 (14800 ha)/313 km2 of Nong Buk area.</a:t>
            </a:r>
          </a:p>
          <a:p>
            <a:pPr marL="186690" indent="-173990">
              <a:lnSpc>
                <a:spcPct val="100000"/>
              </a:lnSpc>
              <a:buFont typeface="MS Gothic"/>
              <a:buChar char="▪"/>
              <a:tabLst>
                <a:tab pos="187325" algn="l"/>
              </a:tabLst>
            </a:pPr>
            <a:r>
              <a:rPr sz="1500" dirty="0">
                <a:latin typeface="Roboto" panose="02000000000000000000" pitchFamily="2" charset="0"/>
                <a:ea typeface="Roboto" panose="02000000000000000000" pitchFamily="2" charset="0"/>
                <a:cs typeface="Arial"/>
              </a:rPr>
              <a:t>Flood severity is divided into 03 levels: (1) Level 01: 23 villages; (2) Level</a:t>
            </a:r>
          </a:p>
          <a:p>
            <a:pPr marL="186690" algn="just">
              <a:lnSpc>
                <a:spcPct val="100000"/>
              </a:lnSpc>
            </a:pPr>
            <a:r>
              <a:rPr sz="1500" dirty="0">
                <a:latin typeface="Roboto" panose="02000000000000000000" pitchFamily="2" charset="0"/>
                <a:ea typeface="Roboto" panose="02000000000000000000" pitchFamily="2" charset="0"/>
                <a:cs typeface="Arial"/>
              </a:rPr>
              <a:t>02: 11 houses and (3) Level 03: 02 houses.</a:t>
            </a:r>
          </a:p>
          <a:p>
            <a:pPr marL="186690" indent="-173990">
              <a:lnSpc>
                <a:spcPct val="100000"/>
              </a:lnSpc>
              <a:buFont typeface="MS Gothic"/>
              <a:buChar char="▪"/>
              <a:tabLst>
                <a:tab pos="187325" algn="l"/>
              </a:tabLst>
            </a:pPr>
            <a:r>
              <a:rPr sz="1500" dirty="0">
                <a:latin typeface="Roboto" panose="02000000000000000000" pitchFamily="2" charset="0"/>
                <a:ea typeface="Roboto" panose="02000000000000000000" pitchFamily="2" charset="0"/>
                <a:cs typeface="Arial"/>
              </a:rPr>
              <a:t>Socio-economic areas were damaged: (1) agriculture 100,238,700,000 kip;</a:t>
            </a:r>
          </a:p>
          <a:p>
            <a:pPr marL="186690" marR="252729" algn="just">
              <a:lnSpc>
                <a:spcPct val="96100"/>
              </a:lnSpc>
              <a:spcBef>
                <a:spcPts val="70"/>
              </a:spcBef>
            </a:pPr>
            <a:r>
              <a:rPr sz="1500" dirty="0">
                <a:latin typeface="Roboto" panose="02000000000000000000" pitchFamily="2" charset="0"/>
                <a:ea typeface="Roboto" panose="02000000000000000000" pitchFamily="2" charset="0"/>
                <a:cs typeface="Arial"/>
              </a:rPr>
              <a:t>(2) Energy 720,612,000 kip; (3) Public health 900,000,000 kip; (4) Public works and transportation 60,840,720,000 kip and (5) Private investment 15,100,000 dollars and 80,000,000 baht.</a:t>
            </a:r>
          </a:p>
        </p:txBody>
      </p:sp>
      <p:sp>
        <p:nvSpPr>
          <p:cNvPr id="4" name="object 4"/>
          <p:cNvSpPr/>
          <p:nvPr/>
        </p:nvSpPr>
        <p:spPr>
          <a:xfrm>
            <a:off x="7260335" y="402336"/>
            <a:ext cx="4219956" cy="6048756"/>
          </a:xfrm>
          <a:prstGeom prst="rect">
            <a:avLst/>
          </a:prstGeom>
          <a:blipFill>
            <a:blip r:embed="rId2" cstate="print"/>
            <a:stretch>
              <a:fillRect/>
            </a:stretch>
          </a:blipFill>
        </p:spPr>
        <p:txBody>
          <a:bodyPr wrap="square" lIns="0" tIns="0" rIns="0" bIns="0" rtlCol="0">
            <a:spAutoFit/>
          </a:bodyPr>
          <a:lstStyle/>
          <a:p>
            <a:endParaRPr dirty="0"/>
          </a:p>
        </p:txBody>
      </p:sp>
      <p:pic>
        <p:nvPicPr>
          <p:cNvPr id="6" name="Picture 5" descr="rf.gif">
            <a:extLst>
              <a:ext uri="{FF2B5EF4-FFF2-40B4-BE49-F238E27FC236}">
                <a16:creationId xmlns:a16="http://schemas.microsoft.com/office/drawing/2014/main" id="{87322DBC-05E6-419F-BAF9-3F351C3BB827}"/>
              </a:ext>
            </a:extLst>
          </p:cNvPr>
          <p:cNvPicPr>
            <a:picLocks noChangeAspect="1"/>
          </p:cNvPicPr>
          <p:nvPr/>
        </p:nvPicPr>
        <p:blipFill>
          <a:blip r:embed="rId3" cstate="print"/>
          <a:stretch>
            <a:fillRect/>
          </a:stretch>
        </p:blipFill>
        <p:spPr>
          <a:xfrm>
            <a:off x="486805" y="559856"/>
            <a:ext cx="6583388" cy="3728045"/>
          </a:xfrm>
          <a:prstGeom prst="rect">
            <a:avLst/>
          </a:prstGeom>
        </p:spPr>
      </p:pic>
      <p:sp>
        <p:nvSpPr>
          <p:cNvPr id="7" name="object 5">
            <a:extLst>
              <a:ext uri="{FF2B5EF4-FFF2-40B4-BE49-F238E27FC236}">
                <a16:creationId xmlns:a16="http://schemas.microsoft.com/office/drawing/2014/main" id="{B9877650-2245-4CBB-8E60-7AAD90575A42}"/>
              </a:ext>
            </a:extLst>
          </p:cNvPr>
          <p:cNvSpPr txBox="1">
            <a:spLocks/>
          </p:cNvSpPr>
          <p:nvPr/>
        </p:nvSpPr>
        <p:spPr>
          <a:xfrm>
            <a:off x="783862" y="286004"/>
            <a:ext cx="10936884" cy="625811"/>
          </a:xfrm>
          <a:prstGeom prst="rect">
            <a:avLst/>
          </a:prstGeom>
        </p:spPr>
        <p:txBody>
          <a:bodyPr vert="horz" wrap="square" lIns="0" tIns="162559" rIns="0" bIns="0" rtlCol="0">
            <a:spAutoFit/>
          </a:bodyPr>
          <a:lstStyle>
            <a:lvl1pPr>
              <a:defRPr sz="3200" b="1">
                <a:latin typeface="Arial"/>
                <a:ea typeface="+mj-ea"/>
                <a:cs typeface="Arial"/>
              </a:defRPr>
            </a:lvl1pPr>
          </a:lstStyle>
          <a:p>
            <a:r>
              <a:rPr lang="en-US" sz="3000" kern="0" spc="-160" dirty="0">
                <a:solidFill>
                  <a:sysClr val="windowText" lastClr="000000"/>
                </a:solidFill>
              </a:rPr>
              <a:t>Resu</a:t>
            </a:r>
            <a:r>
              <a:rPr lang="en-US" sz="3000" kern="0" spc="-65" dirty="0">
                <a:solidFill>
                  <a:sysClr val="windowText" lastClr="000000"/>
                </a:solidFill>
              </a:rPr>
              <a:t>lts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43FC88-619C-40B3-8496-CB8EDBD15D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551711"/>
            <a:ext cx="3846126" cy="5735549"/>
          </a:xfrm>
          <a:prstGeom prst="rect">
            <a:avLst/>
          </a:prstGeom>
        </p:spPr>
      </p:pic>
      <p:pic>
        <p:nvPicPr>
          <p:cNvPr id="7" name="Picture 2" descr="C:\Users\PHOMSOUVANH-PC\Desktop\New folder\PST 1_ກອງປະຊຸມວິທະຍາສາດ ສຄສຊສ_20200811_1_ນ້ຳຖ້ວມເມືອງບົກ.jpg">
            <a:extLst>
              <a:ext uri="{FF2B5EF4-FFF2-40B4-BE49-F238E27FC236}">
                <a16:creationId xmlns:a16="http://schemas.microsoft.com/office/drawing/2014/main" id="{9C699D99-7101-4993-84BC-77318A12D749}"/>
              </a:ext>
            </a:extLst>
          </p:cNvPr>
          <p:cNvPicPr>
            <a:picLocks noChangeAspect="1" noChangeArrowheads="1"/>
          </p:cNvPicPr>
          <p:nvPr/>
        </p:nvPicPr>
        <p:blipFill>
          <a:blip r:embed="rId3" cstate="print"/>
          <a:srcRect/>
          <a:stretch>
            <a:fillRect/>
          </a:stretch>
        </p:blipFill>
        <p:spPr bwMode="auto">
          <a:xfrm>
            <a:off x="1752600" y="509191"/>
            <a:ext cx="4038600" cy="5817258"/>
          </a:xfrm>
          <a:prstGeom prst="rect">
            <a:avLst/>
          </a:prstGeom>
          <a:noFill/>
        </p:spPr>
      </p:pic>
    </p:spTree>
    <p:extLst>
      <p:ext uri="{BB962C8B-B14F-4D97-AF65-F5344CB8AC3E}">
        <p14:creationId xmlns:p14="http://schemas.microsoft.com/office/powerpoint/2010/main" val="1474727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16D63BD-1F09-4D27-8FA8-F35F1B35F86C}"/>
              </a:ext>
            </a:extLst>
          </p:cNvPr>
          <p:cNvSpPr txBox="1">
            <a:spLocks/>
          </p:cNvSpPr>
          <p:nvPr/>
        </p:nvSpPr>
        <p:spPr>
          <a:xfrm>
            <a:off x="363071" y="209579"/>
            <a:ext cx="11583123" cy="6751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latin typeface="Roboto" panose="02000000000000000000" pitchFamily="2" charset="0"/>
                <a:ea typeface="Roboto" panose="02000000000000000000" pitchFamily="2" charset="0"/>
                <a:cs typeface="Roboto" panose="02000000000000000000" pitchFamily="2" charset="0"/>
              </a:rPr>
              <a:t>Conclusions of Typhoon Monitoring in Lao PDR</a:t>
            </a:r>
          </a:p>
        </p:txBody>
      </p:sp>
      <p:sp>
        <p:nvSpPr>
          <p:cNvPr id="14" name="TextBox 13">
            <a:extLst>
              <a:ext uri="{FF2B5EF4-FFF2-40B4-BE49-F238E27FC236}">
                <a16:creationId xmlns:a16="http://schemas.microsoft.com/office/drawing/2014/main" id="{1A5AB72C-5736-4D20-88BA-927047F045D9}"/>
              </a:ext>
            </a:extLst>
          </p:cNvPr>
          <p:cNvSpPr txBox="1"/>
          <p:nvPr/>
        </p:nvSpPr>
        <p:spPr>
          <a:xfrm>
            <a:off x="533400" y="872490"/>
            <a:ext cx="5691864" cy="3093154"/>
          </a:xfrm>
          <a:prstGeom prst="rect">
            <a:avLst/>
          </a:prstGeom>
          <a:noFill/>
        </p:spPr>
        <p:txBody>
          <a:bodyPr wrap="square">
            <a:spAutoFit/>
          </a:bodyPr>
          <a:lstStyle/>
          <a:p>
            <a:pPr algn="l"/>
            <a:r>
              <a:rPr lang="en-US" sz="1500" b="1" i="0" dirty="0">
                <a:solidFill>
                  <a:srgbClr val="1F1F1F"/>
                </a:solidFill>
                <a:effectLst/>
                <a:latin typeface="Roboto" panose="02000000000000000000" pitchFamily="2" charset="0"/>
                <a:ea typeface="Roboto" panose="02000000000000000000" pitchFamily="2" charset="0"/>
              </a:rPr>
              <a:t>Challenges:</a:t>
            </a:r>
          </a:p>
          <a:p>
            <a:pPr marL="342900" indent="-342900" algn="l">
              <a:buAutoNum type="arabicPeriod"/>
            </a:pPr>
            <a:r>
              <a:rPr lang="en-US" sz="1500" i="0" dirty="0">
                <a:solidFill>
                  <a:srgbClr val="1F1F1F"/>
                </a:solidFill>
                <a:effectLst/>
                <a:latin typeface="Roboto" panose="02000000000000000000" pitchFamily="2" charset="0"/>
                <a:ea typeface="Roboto" panose="02000000000000000000" pitchFamily="2" charset="0"/>
              </a:rPr>
              <a:t>Limited spatial and temporal coverage of observation networks</a:t>
            </a:r>
          </a:p>
          <a:p>
            <a:pPr marL="342900" indent="-342900" algn="l">
              <a:buAutoNum type="arabicPeriod"/>
            </a:pPr>
            <a:r>
              <a:rPr lang="en-US" sz="1500" i="0" dirty="0">
                <a:solidFill>
                  <a:srgbClr val="1F1F1F"/>
                </a:solidFill>
                <a:effectLst/>
                <a:latin typeface="Roboto" panose="02000000000000000000" pitchFamily="2" charset="0"/>
                <a:ea typeface="Roboto" panose="02000000000000000000" pitchFamily="2" charset="0"/>
              </a:rPr>
              <a:t>Lack of real-time data processing and analysis capabilities</a:t>
            </a:r>
            <a:endParaRPr lang="en-US" sz="1500" dirty="0">
              <a:solidFill>
                <a:srgbClr val="1F1F1F"/>
              </a:solidFill>
              <a:latin typeface="Roboto" panose="02000000000000000000" pitchFamily="2" charset="0"/>
              <a:ea typeface="Roboto" panose="02000000000000000000" pitchFamily="2" charset="0"/>
            </a:endParaRPr>
          </a:p>
          <a:p>
            <a:pPr marL="342900" indent="-342900" algn="l">
              <a:buAutoNum type="arabicPeriod"/>
            </a:pPr>
            <a:r>
              <a:rPr lang="en-US" sz="1500" i="0" dirty="0">
                <a:solidFill>
                  <a:srgbClr val="1F1F1F"/>
                </a:solidFill>
                <a:effectLst/>
                <a:latin typeface="Roboto" panose="02000000000000000000" pitchFamily="2" charset="0"/>
                <a:ea typeface="Roboto" panose="02000000000000000000" pitchFamily="2" charset="0"/>
              </a:rPr>
              <a:t>Inadequate communication and dissemination mechanisms</a:t>
            </a:r>
          </a:p>
          <a:p>
            <a:pPr marL="342900" indent="-342900" algn="l">
              <a:buAutoNum type="arabicPeriod"/>
            </a:pPr>
            <a:r>
              <a:rPr lang="en-US" sz="1500" i="0" dirty="0">
                <a:solidFill>
                  <a:srgbClr val="1F1F1F"/>
                </a:solidFill>
                <a:effectLst/>
                <a:latin typeface="Roboto" panose="02000000000000000000" pitchFamily="2" charset="0"/>
                <a:ea typeface="Roboto" panose="02000000000000000000" pitchFamily="2" charset="0"/>
              </a:rPr>
              <a:t>Limited public awareness and understanding of typhoon risks</a:t>
            </a:r>
          </a:p>
          <a:p>
            <a:pPr marL="342900" indent="-342900" algn="l">
              <a:buAutoNum type="arabicPeriod"/>
            </a:pPr>
            <a:r>
              <a:rPr lang="en-US" sz="1500" i="0" dirty="0">
                <a:solidFill>
                  <a:srgbClr val="1F1F1F"/>
                </a:solidFill>
                <a:effectLst/>
                <a:latin typeface="Roboto" panose="02000000000000000000" pitchFamily="2" charset="0"/>
                <a:ea typeface="Roboto" panose="02000000000000000000" pitchFamily="2" charset="0"/>
              </a:rPr>
              <a:t>Limited financial resources</a:t>
            </a:r>
          </a:p>
          <a:p>
            <a:pPr marL="342900" indent="-342900" algn="l">
              <a:buAutoNum type="arabicPeriod"/>
            </a:pPr>
            <a:r>
              <a:rPr lang="en-US" sz="1500" i="0" dirty="0">
                <a:solidFill>
                  <a:srgbClr val="1F1F1F"/>
                </a:solidFill>
                <a:effectLst/>
                <a:latin typeface="Roboto" panose="02000000000000000000" pitchFamily="2" charset="0"/>
                <a:ea typeface="Roboto" panose="02000000000000000000" pitchFamily="2" charset="0"/>
              </a:rPr>
              <a:t> Limited capacity to utilize satellite remote sensing technology</a:t>
            </a:r>
          </a:p>
          <a:p>
            <a:pPr marL="342900" indent="-342900" algn="l">
              <a:buAutoNum type="arabicPeriod"/>
            </a:pPr>
            <a:r>
              <a:rPr lang="en-US" sz="1500" i="0" dirty="0">
                <a:solidFill>
                  <a:srgbClr val="1F1F1F"/>
                </a:solidFill>
                <a:effectLst/>
                <a:latin typeface="Roboto" panose="02000000000000000000" pitchFamily="2" charset="0"/>
                <a:ea typeface="Roboto" panose="02000000000000000000" pitchFamily="2" charset="0"/>
              </a:rPr>
              <a:t>Inadequate ground-truthing data for satellite imagery</a:t>
            </a:r>
          </a:p>
          <a:p>
            <a:pPr marL="342900" indent="-342900" algn="l">
              <a:buAutoNum type="arabicPeriod"/>
            </a:pPr>
            <a:r>
              <a:rPr lang="en-US" sz="1500" i="0" dirty="0">
                <a:solidFill>
                  <a:srgbClr val="1F1F1F"/>
                </a:solidFill>
                <a:effectLst/>
                <a:latin typeface="Roboto" panose="02000000000000000000" pitchFamily="2" charset="0"/>
                <a:ea typeface="Roboto" panose="02000000000000000000" pitchFamily="2" charset="0"/>
              </a:rPr>
              <a:t>Limited integration of satellite data into operational forecasting models</a:t>
            </a:r>
          </a:p>
        </p:txBody>
      </p:sp>
      <p:sp>
        <p:nvSpPr>
          <p:cNvPr id="15" name="TextBox 14">
            <a:extLst>
              <a:ext uri="{FF2B5EF4-FFF2-40B4-BE49-F238E27FC236}">
                <a16:creationId xmlns:a16="http://schemas.microsoft.com/office/drawing/2014/main" id="{9B174BDC-1638-494B-8A0B-55FBACD317CB}"/>
              </a:ext>
            </a:extLst>
          </p:cNvPr>
          <p:cNvSpPr txBox="1"/>
          <p:nvPr/>
        </p:nvSpPr>
        <p:spPr>
          <a:xfrm>
            <a:off x="6418728" y="869720"/>
            <a:ext cx="5410201" cy="3323987"/>
          </a:xfrm>
          <a:prstGeom prst="rect">
            <a:avLst/>
          </a:prstGeom>
          <a:noFill/>
        </p:spPr>
        <p:txBody>
          <a:bodyPr wrap="square">
            <a:spAutoFit/>
          </a:bodyPr>
          <a:lstStyle/>
          <a:p>
            <a:pPr algn="l"/>
            <a:r>
              <a:rPr lang="en-US" sz="1500" b="1" i="0" dirty="0">
                <a:solidFill>
                  <a:srgbClr val="1F1F1F"/>
                </a:solidFill>
                <a:effectLst/>
                <a:latin typeface="Roboto" panose="02000000000000000000" pitchFamily="2" charset="0"/>
                <a:ea typeface="Roboto" panose="02000000000000000000" pitchFamily="2" charset="0"/>
              </a:rPr>
              <a:t>Recommendations:</a:t>
            </a:r>
          </a:p>
          <a:p>
            <a:pPr marL="342900" indent="-342900" algn="l">
              <a:buAutoNum type="arabicPeriod"/>
            </a:pPr>
            <a:r>
              <a:rPr lang="en-US" sz="1500" b="0" i="0" dirty="0">
                <a:solidFill>
                  <a:srgbClr val="1F1F1F"/>
                </a:solidFill>
                <a:effectLst/>
                <a:latin typeface="Roboto" panose="02000000000000000000" pitchFamily="2" charset="0"/>
                <a:ea typeface="Roboto" panose="02000000000000000000" pitchFamily="2" charset="0"/>
              </a:rPr>
              <a:t>Expanding the observation network</a:t>
            </a:r>
          </a:p>
          <a:p>
            <a:pPr marL="342900" indent="-342900" algn="l">
              <a:buAutoNum type="arabicPeriod"/>
            </a:pPr>
            <a:r>
              <a:rPr lang="en-US" sz="1500" b="0" i="0" dirty="0">
                <a:solidFill>
                  <a:srgbClr val="1F1F1F"/>
                </a:solidFill>
                <a:effectLst/>
                <a:latin typeface="Roboto" panose="02000000000000000000" pitchFamily="2" charset="0"/>
                <a:ea typeface="Roboto" panose="02000000000000000000" pitchFamily="2" charset="0"/>
              </a:rPr>
              <a:t>Investing in real-time data processing and analysis capabilities</a:t>
            </a:r>
          </a:p>
          <a:p>
            <a:pPr marL="342900" indent="-342900" algn="l">
              <a:buAutoNum type="arabicPeriod"/>
            </a:pPr>
            <a:r>
              <a:rPr lang="en-US" sz="1500" b="0" i="0" dirty="0">
                <a:solidFill>
                  <a:srgbClr val="1F1F1F"/>
                </a:solidFill>
                <a:effectLst/>
                <a:latin typeface="Roboto" panose="02000000000000000000" pitchFamily="2" charset="0"/>
                <a:ea typeface="Roboto" panose="02000000000000000000" pitchFamily="2" charset="0"/>
              </a:rPr>
              <a:t>Improving communication and dissemination mechanisms</a:t>
            </a:r>
          </a:p>
          <a:p>
            <a:pPr marL="342900" indent="-342900" algn="l">
              <a:buAutoNum type="arabicPeriod"/>
            </a:pPr>
            <a:r>
              <a:rPr lang="en-US" sz="1500" b="0" i="0" dirty="0">
                <a:solidFill>
                  <a:srgbClr val="1F1F1F"/>
                </a:solidFill>
                <a:effectLst/>
                <a:latin typeface="Roboto" panose="02000000000000000000" pitchFamily="2" charset="0"/>
                <a:ea typeface="Roboto" panose="02000000000000000000" pitchFamily="2" charset="0"/>
              </a:rPr>
              <a:t>Raising public awareness and understanding of typhoon risks</a:t>
            </a:r>
          </a:p>
          <a:p>
            <a:pPr marL="342900" indent="-342900" algn="l">
              <a:buAutoNum type="arabicPeriod"/>
            </a:pPr>
            <a:r>
              <a:rPr lang="en-US" sz="1500" b="0" i="0" dirty="0">
                <a:solidFill>
                  <a:srgbClr val="1F1F1F"/>
                </a:solidFill>
                <a:effectLst/>
                <a:latin typeface="Roboto" panose="02000000000000000000" pitchFamily="2" charset="0"/>
                <a:ea typeface="Roboto" panose="02000000000000000000" pitchFamily="2" charset="0"/>
              </a:rPr>
              <a:t>Increasing financial resources for typhoon monitoring and early warning</a:t>
            </a:r>
          </a:p>
          <a:p>
            <a:pPr marL="342900" indent="-342900" algn="l">
              <a:buAutoNum type="arabicPeriod"/>
            </a:pPr>
            <a:r>
              <a:rPr lang="en-US" sz="1500" b="0" i="0" dirty="0">
                <a:solidFill>
                  <a:srgbClr val="1F1F1F"/>
                </a:solidFill>
                <a:effectLst/>
                <a:latin typeface="Roboto" panose="02000000000000000000" pitchFamily="2" charset="0"/>
                <a:ea typeface="Roboto" panose="02000000000000000000" pitchFamily="2" charset="0"/>
              </a:rPr>
              <a:t>Building capacity to utilize satellite remote sensing technology</a:t>
            </a:r>
          </a:p>
          <a:p>
            <a:pPr marL="342900" indent="-342900" algn="l">
              <a:buAutoNum type="arabicPeriod"/>
            </a:pPr>
            <a:r>
              <a:rPr lang="en-US" sz="1500" b="0" i="0" dirty="0">
                <a:solidFill>
                  <a:srgbClr val="1F1F1F"/>
                </a:solidFill>
                <a:effectLst/>
                <a:latin typeface="Roboto" panose="02000000000000000000" pitchFamily="2" charset="0"/>
                <a:ea typeface="Roboto" panose="02000000000000000000" pitchFamily="2" charset="0"/>
              </a:rPr>
              <a:t>Collecting ground-truthing data for satellite imagery</a:t>
            </a:r>
          </a:p>
          <a:p>
            <a:pPr marL="342900" indent="-342900" algn="l">
              <a:buAutoNum type="arabicPeriod"/>
            </a:pPr>
            <a:endParaRPr lang="en-US" sz="1500" b="0" i="0" dirty="0">
              <a:solidFill>
                <a:srgbClr val="1F1F1F"/>
              </a:solidFill>
              <a:effectLst/>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292E2BD7-0E5B-4355-B320-9C5A6EA30F5D}"/>
              </a:ext>
            </a:extLst>
          </p:cNvPr>
          <p:cNvSpPr txBox="1"/>
          <p:nvPr/>
        </p:nvSpPr>
        <p:spPr>
          <a:xfrm>
            <a:off x="533400" y="4419600"/>
            <a:ext cx="11125200" cy="1846659"/>
          </a:xfrm>
          <a:prstGeom prst="rect">
            <a:avLst/>
          </a:prstGeom>
          <a:noFill/>
        </p:spPr>
        <p:txBody>
          <a:bodyPr wrap="square">
            <a:spAutoFit/>
          </a:bodyPr>
          <a:lstStyle/>
          <a:p>
            <a:pPr algn="l"/>
            <a:r>
              <a:rPr lang="en-US" sz="1400" b="0" i="0" dirty="0">
                <a:solidFill>
                  <a:srgbClr val="1F1F1F"/>
                </a:solidFill>
                <a:effectLst/>
                <a:latin typeface="Roboto" panose="02000000000000000000" pitchFamily="2" charset="0"/>
                <a:ea typeface="Roboto" panose="02000000000000000000" pitchFamily="2" charset="0"/>
              </a:rPr>
              <a:t>Here are some additional challenges that Lao PDR faces in using satellite remote sensing technology for typhoon monitoring and early warning:</a:t>
            </a:r>
          </a:p>
          <a:p>
            <a:pPr algn="l"/>
            <a:endParaRPr lang="en-US" sz="1400" b="0" i="0" dirty="0">
              <a:solidFill>
                <a:srgbClr val="1F1F1F"/>
              </a:solidFill>
              <a:effectLst/>
              <a:latin typeface="Roboto" panose="02000000000000000000" pitchFamily="2" charset="0"/>
              <a:ea typeface="Roboto" panose="02000000000000000000" pitchFamily="2" charset="0"/>
            </a:endParaRPr>
          </a:p>
          <a:p>
            <a:pPr marL="285750" indent="-285750" algn="l">
              <a:buFont typeface="Wingdings" panose="05000000000000000000" pitchFamily="2" charset="2"/>
              <a:buChar char="q"/>
            </a:pPr>
            <a:r>
              <a:rPr lang="en-US" sz="1400" b="1" i="0" dirty="0">
                <a:solidFill>
                  <a:srgbClr val="1F1F1F"/>
                </a:solidFill>
                <a:effectLst/>
                <a:latin typeface="Roboto" panose="02000000000000000000" pitchFamily="2" charset="0"/>
                <a:ea typeface="Roboto" panose="02000000000000000000" pitchFamily="2" charset="0"/>
              </a:rPr>
              <a:t>The high cost of satellite imagery</a:t>
            </a:r>
            <a:r>
              <a:rPr lang="en-US" sz="1400" b="0" i="0" dirty="0">
                <a:solidFill>
                  <a:srgbClr val="1F1F1F"/>
                </a:solidFill>
                <a:effectLst/>
                <a:latin typeface="Roboto" panose="02000000000000000000" pitchFamily="2" charset="0"/>
                <a:ea typeface="Roboto" panose="02000000000000000000" pitchFamily="2" charset="0"/>
              </a:rPr>
              <a:t>: Satellite imagery can be expensive, which can limit Lao PDR's ability to purchase and use this data.</a:t>
            </a:r>
          </a:p>
          <a:p>
            <a:pPr marL="285750" indent="-285750" algn="l">
              <a:buFont typeface="Wingdings" panose="05000000000000000000" pitchFamily="2" charset="2"/>
              <a:buChar char="q"/>
            </a:pPr>
            <a:endParaRPr lang="en-US" sz="800" b="0" i="0" dirty="0">
              <a:solidFill>
                <a:srgbClr val="1F1F1F"/>
              </a:solidFill>
              <a:effectLst/>
              <a:latin typeface="Roboto" panose="02000000000000000000" pitchFamily="2" charset="0"/>
              <a:ea typeface="Roboto" panose="02000000000000000000" pitchFamily="2" charset="0"/>
            </a:endParaRPr>
          </a:p>
          <a:p>
            <a:pPr marL="285750" indent="-285750" algn="l">
              <a:buFont typeface="Wingdings" panose="05000000000000000000" pitchFamily="2" charset="2"/>
              <a:buChar char="q"/>
            </a:pPr>
            <a:r>
              <a:rPr lang="en-US" sz="1400" b="1" i="0" dirty="0">
                <a:solidFill>
                  <a:srgbClr val="1F1F1F"/>
                </a:solidFill>
                <a:effectLst/>
                <a:latin typeface="Roboto" panose="02000000000000000000" pitchFamily="2" charset="0"/>
                <a:ea typeface="Roboto" panose="02000000000000000000" pitchFamily="2" charset="0"/>
              </a:rPr>
              <a:t>The need for specialized expertise</a:t>
            </a:r>
            <a:r>
              <a:rPr lang="en-US" sz="1400" b="0" i="0" dirty="0">
                <a:solidFill>
                  <a:srgbClr val="1F1F1F"/>
                </a:solidFill>
                <a:effectLst/>
                <a:latin typeface="Roboto" panose="02000000000000000000" pitchFamily="2" charset="0"/>
                <a:ea typeface="Roboto" panose="02000000000000000000" pitchFamily="2" charset="0"/>
              </a:rPr>
              <a:t>: The analysis and interpretation of satellite imagery requires specialized expertise, which can be difficult to find and train in Lao PDR.</a:t>
            </a:r>
          </a:p>
          <a:p>
            <a:pPr marL="285750" indent="-285750" algn="l">
              <a:buFont typeface="Wingdings" panose="05000000000000000000" pitchFamily="2" charset="2"/>
              <a:buChar char="q"/>
            </a:pPr>
            <a:endParaRPr lang="en-US" sz="800" b="0" i="0" dirty="0">
              <a:solidFill>
                <a:srgbClr val="1F1F1F"/>
              </a:solidFill>
              <a:effectLst/>
              <a:latin typeface="Roboto" panose="02000000000000000000" pitchFamily="2" charset="0"/>
              <a:ea typeface="Roboto" panose="02000000000000000000" pitchFamily="2" charset="0"/>
            </a:endParaRPr>
          </a:p>
          <a:p>
            <a:pPr marL="285750" indent="-285750" algn="l">
              <a:buFont typeface="Wingdings" panose="05000000000000000000" pitchFamily="2" charset="2"/>
              <a:buChar char="q"/>
            </a:pPr>
            <a:r>
              <a:rPr lang="en-US" sz="1400" b="1" i="0" dirty="0">
                <a:solidFill>
                  <a:srgbClr val="1F1F1F"/>
                </a:solidFill>
                <a:effectLst/>
                <a:latin typeface="Roboto" panose="02000000000000000000" pitchFamily="2" charset="0"/>
                <a:ea typeface="Roboto" panose="02000000000000000000" pitchFamily="2" charset="0"/>
              </a:rPr>
              <a:t>The challenges of cloud cover</a:t>
            </a:r>
            <a:r>
              <a:rPr lang="en-US" sz="1400" b="0" i="0" dirty="0">
                <a:solidFill>
                  <a:srgbClr val="1F1F1F"/>
                </a:solidFill>
                <a:effectLst/>
                <a:latin typeface="Roboto" panose="02000000000000000000" pitchFamily="2" charset="0"/>
                <a:ea typeface="Roboto" panose="02000000000000000000" pitchFamily="2" charset="0"/>
              </a:rPr>
              <a:t>: Cloud cover can obscure satellite imagery, making it difficult to track typhoons.</a:t>
            </a:r>
          </a:p>
        </p:txBody>
      </p:sp>
    </p:spTree>
    <p:extLst>
      <p:ext uri="{BB962C8B-B14F-4D97-AF65-F5344CB8AC3E}">
        <p14:creationId xmlns:p14="http://schemas.microsoft.com/office/powerpoint/2010/main" val="1735733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322F1D-2F66-4386-A897-5997F154B7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colorTemperature colorTemp="5928"/>
                    </a14:imgEffect>
                    <a14:imgEffect>
                      <a14:brightnessContrast bright="-8000" contrast="14000"/>
                    </a14:imgEffect>
                  </a14:imgLayer>
                </a14:imgProps>
              </a:ext>
              <a:ext uri="{28A0092B-C50C-407E-A947-70E740481C1C}">
                <a14:useLocalDpi xmlns:a14="http://schemas.microsoft.com/office/drawing/2010/main" val="0"/>
              </a:ext>
            </a:extLst>
          </a:blip>
          <a:stretch>
            <a:fillRect/>
          </a:stretch>
        </p:blipFill>
        <p:spPr>
          <a:xfrm>
            <a:off x="1219200" y="1179070"/>
            <a:ext cx="1677078" cy="1522968"/>
          </a:xfrm>
          <a:prstGeom prst="rect">
            <a:avLst/>
          </a:prstGeom>
        </p:spPr>
      </p:pic>
      <p:pic>
        <p:nvPicPr>
          <p:cNvPr id="6" name="Picture 2">
            <a:extLst>
              <a:ext uri="{FF2B5EF4-FFF2-40B4-BE49-F238E27FC236}">
                <a16:creationId xmlns:a16="http://schemas.microsoft.com/office/drawing/2014/main" id="{73BC6E08-A76A-4196-8C46-B8A7F1B6F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2" y="1009650"/>
            <a:ext cx="31908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2CFEA7D-D26F-4C28-9611-4089B0F200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8376" y="2142884"/>
            <a:ext cx="3214387" cy="1141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3D0273C1-5ACF-494B-9F42-72B8EE0351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37" y="4367727"/>
            <a:ext cx="3047487" cy="172827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16D63BD-1F09-4D27-8FA8-F35F1B35F86C}"/>
              </a:ext>
            </a:extLst>
          </p:cNvPr>
          <p:cNvSpPr txBox="1">
            <a:spLocks/>
          </p:cNvSpPr>
          <p:nvPr/>
        </p:nvSpPr>
        <p:spPr>
          <a:xfrm>
            <a:off x="363071" y="209579"/>
            <a:ext cx="11583123" cy="6751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latin typeface="Roboto" panose="02000000000000000000" pitchFamily="2" charset="0"/>
                <a:ea typeface="Roboto" panose="02000000000000000000" pitchFamily="2" charset="0"/>
                <a:cs typeface="Roboto" panose="02000000000000000000" pitchFamily="2" charset="0"/>
              </a:rPr>
              <a:t>Future Cooperation</a:t>
            </a:r>
          </a:p>
        </p:txBody>
      </p:sp>
      <p:sp>
        <p:nvSpPr>
          <p:cNvPr id="12" name="object 4">
            <a:extLst>
              <a:ext uri="{FF2B5EF4-FFF2-40B4-BE49-F238E27FC236}">
                <a16:creationId xmlns:a16="http://schemas.microsoft.com/office/drawing/2014/main" id="{9109361C-6D45-4EF8-AB3E-9D97D1805A70}"/>
              </a:ext>
            </a:extLst>
          </p:cNvPr>
          <p:cNvSpPr/>
          <p:nvPr/>
        </p:nvSpPr>
        <p:spPr>
          <a:xfrm>
            <a:off x="1891256" y="4219743"/>
            <a:ext cx="3310127" cy="1365228"/>
          </a:xfrm>
          <a:prstGeom prst="rect">
            <a:avLst/>
          </a:prstGeom>
          <a:blipFill>
            <a:blip r:embed="rId7" cstate="print"/>
            <a:stretch>
              <a:fillRect/>
            </a:stretch>
          </a:blipFill>
        </p:spPr>
        <p:txBody>
          <a:bodyPr wrap="square" lIns="0" tIns="0" rIns="0" bIns="0" rtlCol="0">
            <a:spAutoFit/>
          </a:bodyPr>
          <a:lstStyle/>
          <a:p>
            <a:endParaRPr dirty="0"/>
          </a:p>
        </p:txBody>
      </p:sp>
      <p:sp>
        <p:nvSpPr>
          <p:cNvPr id="13" name="object 5">
            <a:extLst>
              <a:ext uri="{FF2B5EF4-FFF2-40B4-BE49-F238E27FC236}">
                <a16:creationId xmlns:a16="http://schemas.microsoft.com/office/drawing/2014/main" id="{519B835D-5FA2-49F7-87C2-D962B020BB47}"/>
              </a:ext>
            </a:extLst>
          </p:cNvPr>
          <p:cNvSpPr/>
          <p:nvPr/>
        </p:nvSpPr>
        <p:spPr>
          <a:xfrm>
            <a:off x="5435769" y="2971800"/>
            <a:ext cx="2074506" cy="1609725"/>
          </a:xfrm>
          <a:prstGeom prst="rect">
            <a:avLst/>
          </a:prstGeom>
          <a:blipFill>
            <a:blip r:embed="rId8" cstate="print"/>
            <a:stretch>
              <a:fillRect/>
            </a:stretch>
          </a:blipFill>
        </p:spPr>
        <p:txBody>
          <a:bodyPr wrap="square" lIns="0" tIns="0" rIns="0" bIns="0" rtlCol="0">
            <a:spAutoFit/>
          </a:bodyPr>
          <a:lstStyle/>
          <a:p>
            <a:endParaRPr dirty="0"/>
          </a:p>
        </p:txBody>
      </p:sp>
      <p:sp>
        <p:nvSpPr>
          <p:cNvPr id="14" name="Title 1">
            <a:extLst>
              <a:ext uri="{FF2B5EF4-FFF2-40B4-BE49-F238E27FC236}">
                <a16:creationId xmlns:a16="http://schemas.microsoft.com/office/drawing/2014/main" id="{C9F7E02F-A19D-42BA-AF5A-7D13B21FF036}"/>
              </a:ext>
            </a:extLst>
          </p:cNvPr>
          <p:cNvSpPr txBox="1">
            <a:spLocks/>
          </p:cNvSpPr>
          <p:nvPr/>
        </p:nvSpPr>
        <p:spPr>
          <a:xfrm>
            <a:off x="469719" y="2744158"/>
            <a:ext cx="4571999" cy="9516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latin typeface="Roboto" panose="02000000000000000000" pitchFamily="2" charset="0"/>
                <a:ea typeface="Roboto" panose="02000000000000000000" pitchFamily="2" charset="0"/>
                <a:cs typeface="Roboto" panose="02000000000000000000" pitchFamily="2" charset="0"/>
              </a:rPr>
              <a:t>Ministry of Natural Resources and Environment</a:t>
            </a:r>
          </a:p>
          <a:p>
            <a:endParaRPr lang="en-US" sz="500" dirty="0">
              <a:latin typeface="Roboto" panose="02000000000000000000" pitchFamily="2" charset="0"/>
              <a:ea typeface="Roboto" panose="02000000000000000000" pitchFamily="2" charset="0"/>
              <a:cs typeface="Roboto" panose="02000000000000000000" pitchFamily="2" charset="0"/>
            </a:endParaRPr>
          </a:p>
          <a:p>
            <a:r>
              <a:rPr lang="en-US" sz="1400" dirty="0">
                <a:latin typeface="Roboto" panose="02000000000000000000" pitchFamily="2" charset="0"/>
                <a:ea typeface="Roboto" panose="02000000000000000000" pitchFamily="2" charset="0"/>
                <a:cs typeface="Roboto" panose="02000000000000000000" pitchFamily="2" charset="0"/>
              </a:rPr>
              <a:t>Natural Resources and Environment Research Institute</a:t>
            </a:r>
          </a:p>
          <a:p>
            <a:endParaRPr lang="en-US" sz="500" dirty="0">
              <a:latin typeface="Roboto" panose="02000000000000000000" pitchFamily="2" charset="0"/>
              <a:ea typeface="Roboto" panose="02000000000000000000" pitchFamily="2" charset="0"/>
              <a:cs typeface="Roboto" panose="02000000000000000000" pitchFamily="2" charset="0"/>
            </a:endParaRPr>
          </a:p>
          <a:p>
            <a:r>
              <a:rPr lang="en-US" sz="1400" dirty="0">
                <a:latin typeface="Roboto" panose="02000000000000000000" pitchFamily="2" charset="0"/>
                <a:ea typeface="Roboto" panose="02000000000000000000" pitchFamily="2" charset="0"/>
                <a:cs typeface="Roboto" panose="02000000000000000000" pitchFamily="2" charset="0"/>
              </a:rPr>
              <a:t>Remote Sensing and Mapping Division</a:t>
            </a:r>
          </a:p>
        </p:txBody>
      </p:sp>
    </p:spTree>
    <p:extLst>
      <p:ext uri="{BB962C8B-B14F-4D97-AF65-F5344CB8AC3E}">
        <p14:creationId xmlns:p14="http://schemas.microsoft.com/office/powerpoint/2010/main" val="1907838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ts val="3030"/>
              </a:lnSpc>
            </a:pPr>
            <a:r>
              <a:rPr sz="2800" spc="-70" dirty="0"/>
              <a:t>H</a:t>
            </a:r>
            <a:r>
              <a:rPr sz="2800" spc="-20" dirty="0"/>
              <a:t>i</a:t>
            </a:r>
            <a:r>
              <a:rPr sz="2800" spc="-65" dirty="0"/>
              <a:t>s</a:t>
            </a:r>
            <a:r>
              <a:rPr sz="2800" spc="-60" dirty="0"/>
              <a:t>t</a:t>
            </a:r>
            <a:r>
              <a:rPr sz="2800" spc="-125" dirty="0"/>
              <a:t>o</a:t>
            </a:r>
            <a:r>
              <a:rPr sz="2800" spc="-70" dirty="0"/>
              <a:t>r</a:t>
            </a:r>
            <a:r>
              <a:rPr sz="2800" spc="-35" dirty="0"/>
              <a:t>i</a:t>
            </a:r>
            <a:r>
              <a:rPr sz="2800" spc="-100" dirty="0"/>
              <a:t>c</a:t>
            </a:r>
            <a:r>
              <a:rPr sz="2800" spc="-60" dirty="0"/>
              <a:t>a</a:t>
            </a:r>
            <a:r>
              <a:rPr sz="2800" spc="-40" dirty="0"/>
              <a:t>l</a:t>
            </a:r>
            <a:r>
              <a:rPr sz="2800" spc="-160" dirty="0"/>
              <a:t> A</a:t>
            </a:r>
            <a:r>
              <a:rPr sz="2800" spc="-100" dirty="0"/>
              <a:t>c</a:t>
            </a:r>
            <a:r>
              <a:rPr sz="2800" spc="-15" dirty="0"/>
              <a:t>t</a:t>
            </a:r>
            <a:r>
              <a:rPr sz="2800" spc="-35" dirty="0"/>
              <a:t>i</a:t>
            </a:r>
            <a:r>
              <a:rPr sz="2800" spc="-130" dirty="0"/>
              <a:t>v</a:t>
            </a:r>
            <a:r>
              <a:rPr sz="2800" spc="-35" dirty="0"/>
              <a:t>i</a:t>
            </a:r>
            <a:r>
              <a:rPr sz="2800" spc="-15" dirty="0"/>
              <a:t>t</a:t>
            </a:r>
            <a:r>
              <a:rPr sz="2800" spc="-35" dirty="0"/>
              <a:t>i</a:t>
            </a:r>
            <a:r>
              <a:rPr sz="2800" spc="-85" dirty="0"/>
              <a:t>e</a:t>
            </a:r>
            <a:r>
              <a:rPr sz="2800" spc="-80" dirty="0"/>
              <a:t>s</a:t>
            </a:r>
            <a:r>
              <a:rPr sz="2800" spc="-140" dirty="0"/>
              <a:t> </a:t>
            </a:r>
            <a:r>
              <a:rPr sz="2800" spc="-60" dirty="0"/>
              <a:t>o</a:t>
            </a:r>
            <a:r>
              <a:rPr sz="2800" spc="-30" dirty="0"/>
              <a:t>f</a:t>
            </a:r>
            <a:r>
              <a:rPr sz="2800" spc="-130" dirty="0"/>
              <a:t> </a:t>
            </a:r>
            <a:r>
              <a:rPr sz="2800" spc="-110" dirty="0"/>
              <a:t>Re</a:t>
            </a:r>
            <a:r>
              <a:rPr sz="2800" spc="-145" dirty="0"/>
              <a:t>m</a:t>
            </a:r>
            <a:r>
              <a:rPr sz="2800" spc="-95" dirty="0"/>
              <a:t>o</a:t>
            </a:r>
            <a:r>
              <a:rPr sz="2800" spc="-70" dirty="0"/>
              <a:t>t</a:t>
            </a:r>
            <a:r>
              <a:rPr sz="2800" spc="-50" dirty="0"/>
              <a:t>e</a:t>
            </a:r>
            <a:r>
              <a:rPr sz="2800" spc="-100" dirty="0"/>
              <a:t> </a:t>
            </a:r>
            <a:r>
              <a:rPr sz="2800" spc="-120" dirty="0"/>
              <a:t>Sens</a:t>
            </a:r>
            <a:r>
              <a:rPr sz="2800" spc="-50" dirty="0"/>
              <a:t>i</a:t>
            </a:r>
            <a:r>
              <a:rPr sz="2800" spc="-135" dirty="0"/>
              <a:t>n</a:t>
            </a:r>
            <a:r>
              <a:rPr sz="2800" spc="-120" dirty="0"/>
              <a:t>g </a:t>
            </a:r>
            <a:r>
              <a:rPr sz="2800" spc="-60" dirty="0"/>
              <a:t>a</a:t>
            </a:r>
            <a:r>
              <a:rPr sz="2800" spc="-135" dirty="0"/>
              <a:t>n</a:t>
            </a:r>
            <a:r>
              <a:rPr sz="2800" spc="-140" dirty="0"/>
              <a:t>d</a:t>
            </a:r>
            <a:r>
              <a:rPr sz="2800" spc="-95" dirty="0"/>
              <a:t> </a:t>
            </a:r>
            <a:r>
              <a:rPr sz="2800" spc="105" dirty="0"/>
              <a:t>M</a:t>
            </a:r>
            <a:r>
              <a:rPr sz="2800" spc="-60" dirty="0"/>
              <a:t>a</a:t>
            </a:r>
            <a:r>
              <a:rPr sz="2800" spc="-140" dirty="0"/>
              <a:t>pp</a:t>
            </a:r>
            <a:r>
              <a:rPr sz="2800" spc="-50" dirty="0"/>
              <a:t>i</a:t>
            </a:r>
            <a:r>
              <a:rPr sz="2800" spc="-135" dirty="0"/>
              <a:t>n</a:t>
            </a:r>
            <a:r>
              <a:rPr sz="2800" spc="-120" dirty="0"/>
              <a:t>g</a:t>
            </a:r>
            <a:r>
              <a:rPr sz="2800" spc="-155" dirty="0"/>
              <a:t> </a:t>
            </a:r>
            <a:r>
              <a:rPr sz="2800" spc="-200" dirty="0"/>
              <a:t>D</a:t>
            </a:r>
            <a:r>
              <a:rPr sz="2800" spc="-35" dirty="0"/>
              <a:t>i</a:t>
            </a:r>
            <a:r>
              <a:rPr sz="2800" spc="-130" dirty="0"/>
              <a:t>v</a:t>
            </a:r>
            <a:r>
              <a:rPr sz="2800" spc="-35" dirty="0"/>
              <a:t>i</a:t>
            </a:r>
            <a:r>
              <a:rPr sz="2800" spc="-110" dirty="0"/>
              <a:t>s</a:t>
            </a:r>
            <a:r>
              <a:rPr sz="2800" spc="-50" dirty="0"/>
              <a:t>i</a:t>
            </a:r>
            <a:r>
              <a:rPr sz="2800" spc="-145" dirty="0"/>
              <a:t>on</a:t>
            </a:r>
            <a:endParaRPr sz="2800" dirty="0"/>
          </a:p>
          <a:p>
            <a:pPr marL="12700">
              <a:lnSpc>
                <a:spcPts val="3030"/>
              </a:lnSpc>
            </a:pPr>
            <a:r>
              <a:rPr sz="2800" spc="30" dirty="0"/>
              <a:t>(</a:t>
            </a:r>
            <a:r>
              <a:rPr sz="2800" spc="-80" dirty="0"/>
              <a:t>RS</a:t>
            </a:r>
            <a:r>
              <a:rPr sz="2800" spc="-114" dirty="0"/>
              <a:t>M</a:t>
            </a:r>
            <a:r>
              <a:rPr sz="2800" spc="-200" dirty="0"/>
              <a:t>D</a:t>
            </a:r>
            <a:r>
              <a:rPr sz="2800" spc="45" dirty="0"/>
              <a:t>)</a:t>
            </a:r>
            <a:endParaRPr sz="2800" dirty="0"/>
          </a:p>
        </p:txBody>
      </p:sp>
      <p:sp>
        <p:nvSpPr>
          <p:cNvPr id="3" name="object 3"/>
          <p:cNvSpPr/>
          <p:nvPr/>
        </p:nvSpPr>
        <p:spPr>
          <a:xfrm>
            <a:off x="6286500" y="4485132"/>
            <a:ext cx="2514600" cy="1746504"/>
          </a:xfrm>
          <a:prstGeom prst="rect">
            <a:avLst/>
          </a:prstGeom>
          <a:blipFill>
            <a:blip r:embed="rId2" cstate="print"/>
            <a:stretch>
              <a:fillRect/>
            </a:stretch>
          </a:blipFill>
        </p:spPr>
        <p:txBody>
          <a:bodyPr wrap="square" lIns="0" tIns="0" rIns="0" bIns="0" rtlCol="0">
            <a:spAutoFit/>
          </a:bodyPr>
          <a:lstStyle/>
          <a:p>
            <a:endParaRPr dirty="0"/>
          </a:p>
        </p:txBody>
      </p:sp>
      <p:sp>
        <p:nvSpPr>
          <p:cNvPr id="4" name="object 4"/>
          <p:cNvSpPr/>
          <p:nvPr/>
        </p:nvSpPr>
        <p:spPr>
          <a:xfrm>
            <a:off x="2638044" y="1362455"/>
            <a:ext cx="3383279" cy="3049524"/>
          </a:xfrm>
          <a:prstGeom prst="rect">
            <a:avLst/>
          </a:prstGeom>
          <a:blipFill>
            <a:blip r:embed="rId3" cstate="print"/>
            <a:stretch>
              <a:fillRect/>
            </a:stretch>
          </a:blipFill>
        </p:spPr>
        <p:txBody>
          <a:bodyPr wrap="square" lIns="0" tIns="0" rIns="0" bIns="0" rtlCol="0">
            <a:spAutoFit/>
          </a:bodyPr>
          <a:lstStyle/>
          <a:p>
            <a:endParaRPr dirty="0"/>
          </a:p>
        </p:txBody>
      </p:sp>
      <p:sp>
        <p:nvSpPr>
          <p:cNvPr id="5" name="object 5"/>
          <p:cNvSpPr/>
          <p:nvPr/>
        </p:nvSpPr>
        <p:spPr>
          <a:xfrm>
            <a:off x="3355847" y="4526279"/>
            <a:ext cx="2514600" cy="2249421"/>
          </a:xfrm>
          <a:prstGeom prst="rect">
            <a:avLst/>
          </a:prstGeom>
          <a:blipFill>
            <a:blip r:embed="rId4" cstate="print"/>
            <a:stretch>
              <a:fillRect/>
            </a:stretch>
          </a:blipFill>
        </p:spPr>
        <p:txBody>
          <a:bodyPr wrap="square" lIns="0" tIns="0" rIns="0" bIns="0" rtlCol="0">
            <a:spAutoFit/>
          </a:bodyPr>
          <a:lstStyle/>
          <a:p>
            <a:endParaRPr dirty="0"/>
          </a:p>
        </p:txBody>
      </p:sp>
      <p:sp>
        <p:nvSpPr>
          <p:cNvPr id="6" name="object 6"/>
          <p:cNvSpPr/>
          <p:nvPr/>
        </p:nvSpPr>
        <p:spPr>
          <a:xfrm>
            <a:off x="8874252" y="4791455"/>
            <a:ext cx="2592324" cy="1828800"/>
          </a:xfrm>
          <a:prstGeom prst="rect">
            <a:avLst/>
          </a:prstGeom>
          <a:blipFill>
            <a:blip r:embed="rId5" cstate="print"/>
            <a:stretch>
              <a:fillRect/>
            </a:stretch>
          </a:blipFill>
        </p:spPr>
        <p:txBody>
          <a:bodyPr wrap="square" lIns="0" tIns="0" rIns="0" bIns="0" rtlCol="0">
            <a:spAutoFit/>
          </a:bodyPr>
          <a:lstStyle/>
          <a:p>
            <a:endParaRPr dirty="0"/>
          </a:p>
        </p:txBody>
      </p:sp>
      <p:sp>
        <p:nvSpPr>
          <p:cNvPr id="7" name="object 7"/>
          <p:cNvSpPr/>
          <p:nvPr/>
        </p:nvSpPr>
        <p:spPr>
          <a:xfrm>
            <a:off x="3282695" y="966025"/>
            <a:ext cx="2587752" cy="369332"/>
          </a:xfrm>
          <a:prstGeom prst="rect">
            <a:avLst/>
          </a:prstGeom>
          <a:blipFill>
            <a:blip r:embed="rId6" cstate="print"/>
            <a:stretch>
              <a:fillRect/>
            </a:stretch>
          </a:blipFill>
        </p:spPr>
        <p:txBody>
          <a:bodyPr wrap="square" lIns="0" tIns="0" rIns="0" bIns="0" rtlCol="0">
            <a:spAutoFit/>
          </a:bodyPr>
          <a:lstStyle/>
          <a:p>
            <a:endParaRPr sz="2400" dirty="0">
              <a:latin typeface="Roboto" panose="02000000000000000000" pitchFamily="2" charset="0"/>
              <a:ea typeface="Roboto" panose="02000000000000000000" pitchFamily="2" charset="0"/>
            </a:endParaRPr>
          </a:p>
        </p:txBody>
      </p:sp>
      <p:sp>
        <p:nvSpPr>
          <p:cNvPr id="8" name="object 8"/>
          <p:cNvSpPr/>
          <p:nvPr/>
        </p:nvSpPr>
        <p:spPr>
          <a:xfrm>
            <a:off x="8947404" y="1536191"/>
            <a:ext cx="2642616" cy="2285999"/>
          </a:xfrm>
          <a:prstGeom prst="rect">
            <a:avLst/>
          </a:prstGeom>
          <a:blipFill>
            <a:blip r:embed="rId7" cstate="print"/>
            <a:stretch>
              <a:fillRect/>
            </a:stretch>
          </a:blipFill>
        </p:spPr>
        <p:txBody>
          <a:bodyPr wrap="square" lIns="0" tIns="0" rIns="0" bIns="0" rtlCol="0">
            <a:spAutoFit/>
          </a:bodyPr>
          <a:lstStyle/>
          <a:p>
            <a:endParaRPr dirty="0"/>
          </a:p>
        </p:txBody>
      </p:sp>
      <p:sp>
        <p:nvSpPr>
          <p:cNvPr id="9" name="object 9"/>
          <p:cNvSpPr/>
          <p:nvPr/>
        </p:nvSpPr>
        <p:spPr>
          <a:xfrm>
            <a:off x="6117335" y="1261872"/>
            <a:ext cx="2651760" cy="2295143"/>
          </a:xfrm>
          <a:prstGeom prst="rect">
            <a:avLst/>
          </a:prstGeom>
          <a:blipFill>
            <a:blip r:embed="rId8" cstate="print"/>
            <a:stretch>
              <a:fillRect/>
            </a:stretch>
          </a:blipFill>
        </p:spPr>
        <p:txBody>
          <a:bodyPr wrap="square" lIns="0" tIns="0" rIns="0" bIns="0" rtlCol="0">
            <a:spAutoFit/>
          </a:bodyPr>
          <a:lstStyle/>
          <a:p>
            <a:endParaRPr dirty="0"/>
          </a:p>
        </p:txBody>
      </p:sp>
      <p:sp>
        <p:nvSpPr>
          <p:cNvPr id="10" name="object 10"/>
          <p:cNvSpPr/>
          <p:nvPr/>
        </p:nvSpPr>
        <p:spPr>
          <a:xfrm>
            <a:off x="269747" y="1815083"/>
            <a:ext cx="672084" cy="640079"/>
          </a:xfrm>
          <a:prstGeom prst="rect">
            <a:avLst/>
          </a:prstGeom>
          <a:blipFill>
            <a:blip r:embed="rId9" cstate="print"/>
            <a:stretch>
              <a:fillRect/>
            </a:stretch>
          </a:blipFill>
        </p:spPr>
        <p:txBody>
          <a:bodyPr wrap="square" lIns="0" tIns="0" rIns="0" bIns="0" rtlCol="0">
            <a:spAutoFit/>
          </a:bodyPr>
          <a:lstStyle/>
          <a:p>
            <a:endParaRPr dirty="0"/>
          </a:p>
        </p:txBody>
      </p:sp>
      <p:sp>
        <p:nvSpPr>
          <p:cNvPr id="11" name="object 11"/>
          <p:cNvSpPr txBox="1"/>
          <p:nvPr/>
        </p:nvSpPr>
        <p:spPr>
          <a:xfrm>
            <a:off x="1426006" y="4707472"/>
            <a:ext cx="1731645" cy="538609"/>
          </a:xfrm>
          <a:prstGeom prst="rect">
            <a:avLst/>
          </a:prstGeom>
        </p:spPr>
        <p:txBody>
          <a:bodyPr vert="horz" wrap="square" lIns="0" tIns="0" rIns="0" bIns="0" rtlCol="0">
            <a:spAutoFit/>
          </a:bodyPr>
          <a:lstStyle/>
          <a:p>
            <a:pPr marL="12700">
              <a:lnSpc>
                <a:spcPts val="2055"/>
              </a:lnSpc>
            </a:pPr>
            <a:r>
              <a:rPr lang="en-US" sz="1800" spc="-25" dirty="0">
                <a:latin typeface="Roboto" panose="02000000000000000000" pitchFamily="2" charset="0"/>
                <a:ea typeface="Roboto" panose="02000000000000000000" pitchFamily="2" charset="0"/>
                <a:cs typeface="Arial"/>
              </a:rPr>
              <a:t>NRERI-MONRE</a:t>
            </a:r>
          </a:p>
          <a:p>
            <a:pPr marL="12700">
              <a:lnSpc>
                <a:spcPts val="2055"/>
              </a:lnSpc>
            </a:pPr>
            <a:r>
              <a:rPr lang="en-US" sz="1800" spc="-25" dirty="0">
                <a:latin typeface="Roboto" panose="02000000000000000000" pitchFamily="2" charset="0"/>
                <a:ea typeface="Roboto" panose="02000000000000000000" pitchFamily="2" charset="0"/>
                <a:cs typeface="Arial"/>
              </a:rPr>
              <a:t>of Lao PDR</a:t>
            </a:r>
            <a:endParaRPr sz="1800" dirty="0">
              <a:latin typeface="Roboto" panose="02000000000000000000" pitchFamily="2" charset="0"/>
              <a:ea typeface="Roboto" panose="02000000000000000000" pitchFamily="2" charset="0"/>
              <a:cs typeface="Arial"/>
            </a:endParaRPr>
          </a:p>
        </p:txBody>
      </p:sp>
      <p:sp>
        <p:nvSpPr>
          <p:cNvPr id="12" name="object 12"/>
          <p:cNvSpPr txBox="1"/>
          <p:nvPr/>
        </p:nvSpPr>
        <p:spPr>
          <a:xfrm>
            <a:off x="6403975" y="6256578"/>
            <a:ext cx="2397760" cy="473709"/>
          </a:xfrm>
          <a:prstGeom prst="rect">
            <a:avLst/>
          </a:prstGeom>
        </p:spPr>
        <p:txBody>
          <a:bodyPr vert="horz" wrap="square" lIns="0" tIns="0" rIns="0" bIns="0" rtlCol="0">
            <a:spAutoFit/>
          </a:bodyPr>
          <a:lstStyle/>
          <a:p>
            <a:pPr marL="12700" marR="6350" algn="just">
              <a:lnSpc>
                <a:spcPct val="100499"/>
              </a:lnSpc>
            </a:pPr>
            <a:r>
              <a:rPr sz="1000" b="1" spc="-80" dirty="0">
                <a:latin typeface="Roboto" panose="02000000000000000000" pitchFamily="2" charset="0"/>
                <a:ea typeface="Roboto" panose="02000000000000000000" pitchFamily="2" charset="0"/>
                <a:cs typeface="Arial"/>
              </a:rPr>
              <a:t>F</a:t>
            </a:r>
            <a:r>
              <a:rPr sz="1000" b="1" spc="-30" dirty="0">
                <a:latin typeface="Roboto" panose="02000000000000000000" pitchFamily="2" charset="0"/>
                <a:ea typeface="Roboto" panose="02000000000000000000" pitchFamily="2" charset="0"/>
                <a:cs typeface="Arial"/>
              </a:rPr>
              <a:t>i</a:t>
            </a:r>
            <a:r>
              <a:rPr sz="1000" b="1" spc="-25" dirty="0">
                <a:latin typeface="Roboto" panose="02000000000000000000" pitchFamily="2" charset="0"/>
                <a:ea typeface="Roboto" panose="02000000000000000000" pitchFamily="2" charset="0"/>
                <a:cs typeface="Arial"/>
              </a:rPr>
              <a:t>e</a:t>
            </a:r>
            <a:r>
              <a:rPr sz="1000" b="1" spc="-30" dirty="0">
                <a:latin typeface="Roboto" panose="02000000000000000000" pitchFamily="2" charset="0"/>
                <a:ea typeface="Roboto" panose="02000000000000000000" pitchFamily="2" charset="0"/>
                <a:cs typeface="Arial"/>
              </a:rPr>
              <a:t>l</a:t>
            </a:r>
            <a:r>
              <a:rPr sz="1000" b="1" spc="-50" dirty="0">
                <a:latin typeface="Roboto" panose="02000000000000000000" pitchFamily="2" charset="0"/>
                <a:ea typeface="Roboto" panose="02000000000000000000" pitchFamily="2" charset="0"/>
                <a:cs typeface="Arial"/>
              </a:rPr>
              <a:t>d</a:t>
            </a:r>
            <a:r>
              <a:rPr sz="1000" b="1" dirty="0">
                <a:latin typeface="Roboto" panose="02000000000000000000" pitchFamily="2" charset="0"/>
                <a:ea typeface="Roboto" panose="02000000000000000000" pitchFamily="2" charset="0"/>
                <a:cs typeface="Arial"/>
              </a:rPr>
              <a:t>   </a:t>
            </a:r>
            <a:r>
              <a:rPr sz="1000" b="1" spc="50" dirty="0">
                <a:latin typeface="Roboto" panose="02000000000000000000" pitchFamily="2" charset="0"/>
                <a:ea typeface="Roboto" panose="02000000000000000000" pitchFamily="2" charset="0"/>
                <a:cs typeface="Arial"/>
              </a:rPr>
              <a:t> </a:t>
            </a:r>
            <a:r>
              <a:rPr sz="1000" b="1" spc="-55" dirty="0">
                <a:latin typeface="Roboto" panose="02000000000000000000" pitchFamily="2" charset="0"/>
                <a:ea typeface="Roboto" panose="02000000000000000000" pitchFamily="2" charset="0"/>
                <a:cs typeface="Arial"/>
              </a:rPr>
              <a:t>s</a:t>
            </a:r>
            <a:r>
              <a:rPr sz="1000" b="1" spc="-40" dirty="0">
                <a:latin typeface="Roboto" panose="02000000000000000000" pitchFamily="2" charset="0"/>
                <a:ea typeface="Roboto" panose="02000000000000000000" pitchFamily="2" charset="0"/>
                <a:cs typeface="Arial"/>
              </a:rPr>
              <a:t>u</a:t>
            </a:r>
            <a:r>
              <a:rPr sz="1000" b="1" spc="-35" dirty="0">
                <a:latin typeface="Roboto" panose="02000000000000000000" pitchFamily="2" charset="0"/>
                <a:ea typeface="Roboto" panose="02000000000000000000" pitchFamily="2" charset="0"/>
                <a:cs typeface="Arial"/>
              </a:rPr>
              <a:t>r</a:t>
            </a:r>
            <a:r>
              <a:rPr sz="1000" b="1" spc="-60" dirty="0">
                <a:latin typeface="Roboto" panose="02000000000000000000" pitchFamily="2" charset="0"/>
                <a:ea typeface="Roboto" panose="02000000000000000000" pitchFamily="2" charset="0"/>
                <a:cs typeface="Arial"/>
              </a:rPr>
              <a:t>v</a:t>
            </a:r>
            <a:r>
              <a:rPr sz="1000" b="1" spc="-25" dirty="0">
                <a:latin typeface="Roboto" panose="02000000000000000000" pitchFamily="2" charset="0"/>
                <a:ea typeface="Roboto" panose="02000000000000000000" pitchFamily="2" charset="0"/>
                <a:cs typeface="Arial"/>
              </a:rPr>
              <a:t>e</a:t>
            </a:r>
            <a:r>
              <a:rPr sz="1000" b="1" spc="-50" dirty="0">
                <a:latin typeface="Roboto" panose="02000000000000000000" pitchFamily="2" charset="0"/>
                <a:ea typeface="Roboto" panose="02000000000000000000" pitchFamily="2" charset="0"/>
                <a:cs typeface="Arial"/>
              </a:rPr>
              <a:t>y</a:t>
            </a:r>
            <a:r>
              <a:rPr sz="1000" b="1" dirty="0">
                <a:latin typeface="Roboto" panose="02000000000000000000" pitchFamily="2" charset="0"/>
                <a:ea typeface="Roboto" panose="02000000000000000000" pitchFamily="2" charset="0"/>
                <a:cs typeface="Arial"/>
              </a:rPr>
              <a:t>   </a:t>
            </a:r>
            <a:r>
              <a:rPr sz="1000" b="1" spc="40" dirty="0">
                <a:latin typeface="Roboto" panose="02000000000000000000" pitchFamily="2" charset="0"/>
                <a:ea typeface="Roboto" panose="02000000000000000000" pitchFamily="2" charset="0"/>
                <a:cs typeface="Arial"/>
              </a:rPr>
              <a:t> </a:t>
            </a:r>
            <a:r>
              <a:rPr sz="1000" b="1" spc="-55" dirty="0">
                <a:latin typeface="Roboto" panose="02000000000000000000" pitchFamily="2" charset="0"/>
                <a:ea typeface="Roboto" panose="02000000000000000000" pitchFamily="2" charset="0"/>
                <a:cs typeface="Arial"/>
              </a:rPr>
              <a:t>s</a:t>
            </a:r>
            <a:r>
              <a:rPr sz="1000" b="1" spc="-40" dirty="0">
                <a:latin typeface="Roboto" panose="02000000000000000000" pitchFamily="2" charset="0"/>
                <a:ea typeface="Roboto" panose="02000000000000000000" pitchFamily="2" charset="0"/>
                <a:cs typeface="Arial"/>
              </a:rPr>
              <a:t>u</a:t>
            </a:r>
            <a:r>
              <a:rPr sz="1000" b="1" spc="-35" dirty="0">
                <a:latin typeface="Roboto" panose="02000000000000000000" pitchFamily="2" charset="0"/>
                <a:ea typeface="Roboto" panose="02000000000000000000" pitchFamily="2" charset="0"/>
                <a:cs typeface="Arial"/>
              </a:rPr>
              <a:t>rr</a:t>
            </a:r>
            <a:r>
              <a:rPr sz="1000" b="1" spc="-40" dirty="0">
                <a:latin typeface="Roboto" panose="02000000000000000000" pitchFamily="2" charset="0"/>
                <a:ea typeface="Roboto" panose="02000000000000000000" pitchFamily="2" charset="0"/>
                <a:cs typeface="Arial"/>
              </a:rPr>
              <a:t>ou</a:t>
            </a:r>
            <a:r>
              <a:rPr sz="1000" b="1" spc="-75" dirty="0">
                <a:latin typeface="Roboto" panose="02000000000000000000" pitchFamily="2" charset="0"/>
                <a:ea typeface="Roboto" panose="02000000000000000000" pitchFamily="2" charset="0"/>
                <a:cs typeface="Arial"/>
              </a:rPr>
              <a:t>n</a:t>
            </a:r>
            <a:r>
              <a:rPr sz="1000" b="1" spc="-45" dirty="0">
                <a:latin typeface="Roboto" panose="02000000000000000000" pitchFamily="2" charset="0"/>
                <a:ea typeface="Roboto" panose="02000000000000000000" pitchFamily="2" charset="0"/>
                <a:cs typeface="Arial"/>
              </a:rPr>
              <a:t>d</a:t>
            </a:r>
            <a:r>
              <a:rPr sz="1000" b="1" spc="-25" dirty="0">
                <a:latin typeface="Roboto" panose="02000000000000000000" pitchFamily="2" charset="0"/>
                <a:ea typeface="Roboto" panose="02000000000000000000" pitchFamily="2" charset="0"/>
                <a:cs typeface="Arial"/>
              </a:rPr>
              <a:t>e</a:t>
            </a:r>
            <a:r>
              <a:rPr sz="1000" b="1" spc="-50" dirty="0">
                <a:latin typeface="Roboto" panose="02000000000000000000" pitchFamily="2" charset="0"/>
                <a:ea typeface="Roboto" panose="02000000000000000000" pitchFamily="2" charset="0"/>
                <a:cs typeface="Arial"/>
              </a:rPr>
              <a:t>d</a:t>
            </a:r>
            <a:r>
              <a:rPr sz="1000" b="1" dirty="0">
                <a:latin typeface="Roboto" panose="02000000000000000000" pitchFamily="2" charset="0"/>
                <a:ea typeface="Roboto" panose="02000000000000000000" pitchFamily="2" charset="0"/>
                <a:cs typeface="Arial"/>
              </a:rPr>
              <a:t>   </a:t>
            </a:r>
            <a:r>
              <a:rPr sz="1000" b="1" spc="55" dirty="0">
                <a:latin typeface="Roboto" panose="02000000000000000000" pitchFamily="2" charset="0"/>
                <a:ea typeface="Roboto" panose="02000000000000000000" pitchFamily="2" charset="0"/>
                <a:cs typeface="Arial"/>
              </a:rPr>
              <a:t> </a:t>
            </a:r>
            <a:r>
              <a:rPr sz="1000" b="1" spc="-15" dirty="0">
                <a:latin typeface="Roboto" panose="02000000000000000000" pitchFamily="2" charset="0"/>
                <a:ea typeface="Roboto" panose="02000000000000000000" pitchFamily="2" charset="0"/>
                <a:cs typeface="Arial"/>
              </a:rPr>
              <a:t>t</a:t>
            </a:r>
            <a:r>
              <a:rPr sz="1000" b="1" spc="-40" dirty="0">
                <a:latin typeface="Roboto" panose="02000000000000000000" pitchFamily="2" charset="0"/>
                <a:ea typeface="Roboto" panose="02000000000000000000" pitchFamily="2" charset="0"/>
                <a:cs typeface="Arial"/>
              </a:rPr>
              <a:t>h</a:t>
            </a:r>
            <a:r>
              <a:rPr sz="1000" b="1" spc="-20" dirty="0">
                <a:latin typeface="Roboto" panose="02000000000000000000" pitchFamily="2" charset="0"/>
                <a:ea typeface="Roboto" panose="02000000000000000000" pitchFamily="2" charset="0"/>
                <a:cs typeface="Arial"/>
              </a:rPr>
              <a:t>e</a:t>
            </a:r>
            <a:r>
              <a:rPr sz="1000" b="1" dirty="0">
                <a:latin typeface="Roboto" panose="02000000000000000000" pitchFamily="2" charset="0"/>
                <a:ea typeface="Roboto" panose="02000000000000000000" pitchFamily="2" charset="0"/>
                <a:cs typeface="Arial"/>
              </a:rPr>
              <a:t>    </a:t>
            </a:r>
            <a:r>
              <a:rPr sz="1000" b="1" spc="5" dirty="0">
                <a:latin typeface="Roboto" panose="02000000000000000000" pitchFamily="2" charset="0"/>
                <a:ea typeface="Roboto" panose="02000000000000000000" pitchFamily="2" charset="0"/>
                <a:cs typeface="Arial"/>
              </a:rPr>
              <a:t>f</a:t>
            </a:r>
            <a:r>
              <a:rPr sz="1000" b="1" spc="-15" dirty="0">
                <a:latin typeface="Roboto" panose="02000000000000000000" pitchFamily="2" charset="0"/>
                <a:ea typeface="Roboto" panose="02000000000000000000" pitchFamily="2" charset="0"/>
                <a:cs typeface="Arial"/>
              </a:rPr>
              <a:t>l</a:t>
            </a:r>
            <a:r>
              <a:rPr sz="1000" b="1" spc="-40" dirty="0">
                <a:latin typeface="Roboto" panose="02000000000000000000" pitchFamily="2" charset="0"/>
                <a:ea typeface="Roboto" panose="02000000000000000000" pitchFamily="2" charset="0"/>
                <a:cs typeface="Arial"/>
              </a:rPr>
              <a:t>oo</a:t>
            </a:r>
            <a:r>
              <a:rPr sz="1000" b="1" spc="-50" dirty="0">
                <a:latin typeface="Roboto" panose="02000000000000000000" pitchFamily="2" charset="0"/>
                <a:ea typeface="Roboto" panose="02000000000000000000" pitchFamily="2" charset="0"/>
                <a:cs typeface="Arial"/>
              </a:rPr>
              <a:t>d</a:t>
            </a:r>
            <a:r>
              <a:rPr sz="1000" b="1" spc="-25" dirty="0">
                <a:latin typeface="Roboto" panose="02000000000000000000" pitchFamily="2" charset="0"/>
                <a:ea typeface="Roboto" panose="02000000000000000000" pitchFamily="2" charset="0"/>
                <a:cs typeface="Arial"/>
              </a:rPr>
              <a:t> </a:t>
            </a:r>
            <a:r>
              <a:rPr sz="1000" b="1" spc="-45" dirty="0">
                <a:latin typeface="Roboto" panose="02000000000000000000" pitchFamily="2" charset="0"/>
                <a:ea typeface="Roboto" panose="02000000000000000000" pitchFamily="2" charset="0"/>
                <a:cs typeface="Arial"/>
              </a:rPr>
              <a:t>d</a:t>
            </a:r>
            <a:r>
              <a:rPr sz="1000" b="1" spc="-25" dirty="0">
                <a:latin typeface="Roboto" panose="02000000000000000000" pitchFamily="2" charset="0"/>
                <a:ea typeface="Roboto" panose="02000000000000000000" pitchFamily="2" charset="0"/>
                <a:cs typeface="Arial"/>
              </a:rPr>
              <a:t>a</a:t>
            </a:r>
            <a:r>
              <a:rPr sz="1000" b="1" spc="-40" dirty="0">
                <a:latin typeface="Roboto" panose="02000000000000000000" pitchFamily="2" charset="0"/>
                <a:ea typeface="Roboto" panose="02000000000000000000" pitchFamily="2" charset="0"/>
                <a:cs typeface="Arial"/>
              </a:rPr>
              <a:t>m</a:t>
            </a:r>
            <a:r>
              <a:rPr sz="1000" b="1" spc="-30" dirty="0">
                <a:latin typeface="Roboto" panose="02000000000000000000" pitchFamily="2" charset="0"/>
                <a:ea typeface="Roboto" panose="02000000000000000000" pitchFamily="2" charset="0"/>
                <a:cs typeface="Arial"/>
              </a:rPr>
              <a:t>ag</a:t>
            </a:r>
            <a:r>
              <a:rPr sz="1000" b="1" spc="-25" dirty="0">
                <a:latin typeface="Roboto" panose="02000000000000000000" pitchFamily="2" charset="0"/>
                <a:ea typeface="Roboto" panose="02000000000000000000" pitchFamily="2" charset="0"/>
                <a:cs typeface="Arial"/>
              </a:rPr>
              <a:t>e</a:t>
            </a:r>
            <a:r>
              <a:rPr sz="1000" b="1" spc="5" dirty="0">
                <a:latin typeface="Roboto" panose="02000000000000000000" pitchFamily="2" charset="0"/>
                <a:ea typeface="Roboto" panose="02000000000000000000" pitchFamily="2" charset="0"/>
                <a:cs typeface="Arial"/>
              </a:rPr>
              <a:t> </a:t>
            </a:r>
            <a:r>
              <a:rPr sz="1000" b="1" spc="-30" dirty="0">
                <a:latin typeface="Roboto" panose="02000000000000000000" pitchFamily="2" charset="0"/>
                <a:ea typeface="Roboto" panose="02000000000000000000" pitchFamily="2" charset="0"/>
                <a:cs typeface="Arial"/>
              </a:rPr>
              <a:t>ar</a:t>
            </a:r>
            <a:r>
              <a:rPr sz="1000" b="1" spc="-25" dirty="0">
                <a:latin typeface="Roboto" panose="02000000000000000000" pitchFamily="2" charset="0"/>
                <a:ea typeface="Roboto" panose="02000000000000000000" pitchFamily="2" charset="0"/>
                <a:cs typeface="Arial"/>
              </a:rPr>
              <a:t>e</a:t>
            </a:r>
            <a:r>
              <a:rPr sz="1000" b="1" spc="-20" dirty="0">
                <a:latin typeface="Roboto" panose="02000000000000000000" pitchFamily="2" charset="0"/>
                <a:ea typeface="Roboto" panose="02000000000000000000" pitchFamily="2" charset="0"/>
                <a:cs typeface="Arial"/>
              </a:rPr>
              <a:t>a</a:t>
            </a:r>
            <a:r>
              <a:rPr sz="1000" b="1" spc="10" dirty="0">
                <a:latin typeface="Roboto" panose="02000000000000000000" pitchFamily="2" charset="0"/>
                <a:ea typeface="Roboto" panose="02000000000000000000" pitchFamily="2" charset="0"/>
                <a:cs typeface="Arial"/>
              </a:rPr>
              <a:t> </a:t>
            </a:r>
            <a:r>
              <a:rPr sz="1000" b="1" spc="-35" dirty="0">
                <a:latin typeface="Roboto" panose="02000000000000000000" pitchFamily="2" charset="0"/>
                <a:ea typeface="Roboto" panose="02000000000000000000" pitchFamily="2" charset="0"/>
                <a:cs typeface="Arial"/>
              </a:rPr>
              <a:t>i</a:t>
            </a:r>
            <a:r>
              <a:rPr sz="1000" b="1" spc="-45" dirty="0">
                <a:latin typeface="Roboto" panose="02000000000000000000" pitchFamily="2" charset="0"/>
                <a:ea typeface="Roboto" panose="02000000000000000000" pitchFamily="2" charset="0"/>
                <a:cs typeface="Arial"/>
              </a:rPr>
              <a:t>n</a:t>
            </a:r>
            <a:r>
              <a:rPr sz="1000" b="1" spc="20" dirty="0">
                <a:latin typeface="Roboto" panose="02000000000000000000" pitchFamily="2" charset="0"/>
                <a:ea typeface="Roboto" panose="02000000000000000000" pitchFamily="2" charset="0"/>
                <a:cs typeface="Arial"/>
              </a:rPr>
              <a:t> </a:t>
            </a:r>
            <a:r>
              <a:rPr sz="1000" b="1" spc="-30" dirty="0">
                <a:latin typeface="Roboto" panose="02000000000000000000" pitchFamily="2" charset="0"/>
                <a:ea typeface="Roboto" panose="02000000000000000000" pitchFamily="2" charset="0"/>
                <a:cs typeface="Arial"/>
              </a:rPr>
              <a:t>Vi</a:t>
            </a:r>
            <a:r>
              <a:rPr sz="1000" b="1" spc="-25" dirty="0">
                <a:latin typeface="Roboto" panose="02000000000000000000" pitchFamily="2" charset="0"/>
                <a:ea typeface="Roboto" panose="02000000000000000000" pitchFamily="2" charset="0"/>
                <a:cs typeface="Arial"/>
              </a:rPr>
              <a:t>e</a:t>
            </a:r>
            <a:r>
              <a:rPr sz="1000" b="1" spc="-45" dirty="0">
                <a:latin typeface="Roboto" panose="02000000000000000000" pitchFamily="2" charset="0"/>
                <a:ea typeface="Roboto" panose="02000000000000000000" pitchFamily="2" charset="0"/>
                <a:cs typeface="Arial"/>
              </a:rPr>
              <a:t>n</a:t>
            </a:r>
            <a:r>
              <a:rPr sz="1000" b="1" spc="-15" dirty="0">
                <a:latin typeface="Roboto" panose="02000000000000000000" pitchFamily="2" charset="0"/>
                <a:ea typeface="Roboto" panose="02000000000000000000" pitchFamily="2" charset="0"/>
                <a:cs typeface="Arial"/>
              </a:rPr>
              <a:t>t</a:t>
            </a:r>
            <a:r>
              <a:rPr sz="1000" b="1" spc="-30" dirty="0">
                <a:latin typeface="Roboto" panose="02000000000000000000" pitchFamily="2" charset="0"/>
                <a:ea typeface="Roboto" panose="02000000000000000000" pitchFamily="2" charset="0"/>
                <a:cs typeface="Arial"/>
              </a:rPr>
              <a:t>i</a:t>
            </a:r>
            <a:r>
              <a:rPr sz="1000" b="1" spc="-40" dirty="0">
                <a:latin typeface="Roboto" panose="02000000000000000000" pitchFamily="2" charset="0"/>
                <a:ea typeface="Roboto" panose="02000000000000000000" pitchFamily="2" charset="0"/>
                <a:cs typeface="Arial"/>
              </a:rPr>
              <a:t>a</a:t>
            </a:r>
            <a:r>
              <a:rPr sz="1000" b="1" spc="-30" dirty="0">
                <a:latin typeface="Roboto" panose="02000000000000000000" pitchFamily="2" charset="0"/>
                <a:ea typeface="Roboto" panose="02000000000000000000" pitchFamily="2" charset="0"/>
                <a:cs typeface="Arial"/>
              </a:rPr>
              <a:t>n</a:t>
            </a:r>
            <a:r>
              <a:rPr sz="1000" b="1" spc="-20" dirty="0">
                <a:latin typeface="Roboto" panose="02000000000000000000" pitchFamily="2" charset="0"/>
                <a:ea typeface="Roboto" panose="02000000000000000000" pitchFamily="2" charset="0"/>
                <a:cs typeface="Arial"/>
              </a:rPr>
              <a:t>e</a:t>
            </a:r>
            <a:r>
              <a:rPr sz="1000" b="1" spc="5" dirty="0">
                <a:latin typeface="Roboto" panose="02000000000000000000" pitchFamily="2" charset="0"/>
                <a:ea typeface="Roboto" panose="02000000000000000000" pitchFamily="2" charset="0"/>
                <a:cs typeface="Arial"/>
              </a:rPr>
              <a:t> </a:t>
            </a:r>
            <a:r>
              <a:rPr sz="1000" b="1" spc="-80" dirty="0">
                <a:latin typeface="Roboto" panose="02000000000000000000" pitchFamily="2" charset="0"/>
                <a:ea typeface="Roboto" panose="02000000000000000000" pitchFamily="2" charset="0"/>
                <a:cs typeface="Arial"/>
              </a:rPr>
              <a:t>C</a:t>
            </a:r>
            <a:r>
              <a:rPr sz="1000" b="1" spc="-40" dirty="0">
                <a:latin typeface="Roboto" panose="02000000000000000000" pitchFamily="2" charset="0"/>
                <a:ea typeface="Roboto" panose="02000000000000000000" pitchFamily="2" charset="0"/>
                <a:cs typeface="Arial"/>
              </a:rPr>
              <a:t>a</a:t>
            </a:r>
            <a:r>
              <a:rPr sz="1000" b="1" spc="-35" dirty="0">
                <a:latin typeface="Roboto" panose="02000000000000000000" pitchFamily="2" charset="0"/>
                <a:ea typeface="Roboto" panose="02000000000000000000" pitchFamily="2" charset="0"/>
                <a:cs typeface="Arial"/>
              </a:rPr>
              <a:t>p</a:t>
            </a:r>
            <a:r>
              <a:rPr sz="1000" b="1" spc="-30" dirty="0">
                <a:latin typeface="Roboto" panose="02000000000000000000" pitchFamily="2" charset="0"/>
                <a:ea typeface="Roboto" panose="02000000000000000000" pitchFamily="2" charset="0"/>
                <a:cs typeface="Arial"/>
              </a:rPr>
              <a:t>i</a:t>
            </a:r>
            <a:r>
              <a:rPr sz="1000" b="1" spc="-15" dirty="0">
                <a:latin typeface="Roboto" panose="02000000000000000000" pitchFamily="2" charset="0"/>
                <a:ea typeface="Roboto" panose="02000000000000000000" pitchFamily="2" charset="0"/>
                <a:cs typeface="Arial"/>
              </a:rPr>
              <a:t>t</a:t>
            </a:r>
            <a:r>
              <a:rPr sz="1000" b="1" spc="-30" dirty="0">
                <a:latin typeface="Roboto" panose="02000000000000000000" pitchFamily="2" charset="0"/>
                <a:ea typeface="Roboto" panose="02000000000000000000" pitchFamily="2" charset="0"/>
                <a:cs typeface="Arial"/>
              </a:rPr>
              <a:t>a</a:t>
            </a:r>
            <a:r>
              <a:rPr sz="1000" b="1" spc="-15" dirty="0">
                <a:latin typeface="Roboto" panose="02000000000000000000" pitchFamily="2" charset="0"/>
                <a:ea typeface="Roboto" panose="02000000000000000000" pitchFamily="2" charset="0"/>
                <a:cs typeface="Arial"/>
              </a:rPr>
              <a:t>l</a:t>
            </a:r>
            <a:r>
              <a:rPr sz="1000" b="1" spc="-5" dirty="0">
                <a:latin typeface="Roboto" panose="02000000000000000000" pitchFamily="2" charset="0"/>
                <a:ea typeface="Roboto" panose="02000000000000000000" pitchFamily="2" charset="0"/>
                <a:cs typeface="Arial"/>
              </a:rPr>
              <a:t> </a:t>
            </a:r>
            <a:r>
              <a:rPr sz="1000" b="1" spc="-10" dirty="0">
                <a:latin typeface="Roboto" panose="02000000000000000000" pitchFamily="2" charset="0"/>
                <a:ea typeface="Roboto" panose="02000000000000000000" pitchFamily="2" charset="0"/>
                <a:cs typeface="Arial"/>
              </a:rPr>
              <a:t>of</a:t>
            </a:r>
            <a:r>
              <a:rPr sz="1000" b="1" spc="5" dirty="0">
                <a:latin typeface="Roboto" panose="02000000000000000000" pitchFamily="2" charset="0"/>
                <a:ea typeface="Roboto" panose="02000000000000000000" pitchFamily="2" charset="0"/>
                <a:cs typeface="Arial"/>
              </a:rPr>
              <a:t> </a:t>
            </a:r>
            <a:r>
              <a:rPr sz="1000" b="1" spc="-75" dirty="0">
                <a:latin typeface="Roboto" panose="02000000000000000000" pitchFamily="2" charset="0"/>
                <a:ea typeface="Roboto" panose="02000000000000000000" pitchFamily="2" charset="0"/>
                <a:cs typeface="Arial"/>
              </a:rPr>
              <a:t>L</a:t>
            </a:r>
            <a:r>
              <a:rPr sz="1000" b="1" spc="-40" dirty="0">
                <a:latin typeface="Roboto" panose="02000000000000000000" pitchFamily="2" charset="0"/>
                <a:ea typeface="Roboto" panose="02000000000000000000" pitchFamily="2" charset="0"/>
                <a:cs typeface="Arial"/>
              </a:rPr>
              <a:t>a</a:t>
            </a:r>
            <a:r>
              <a:rPr sz="1000" b="1" spc="-35" dirty="0">
                <a:latin typeface="Roboto" panose="02000000000000000000" pitchFamily="2" charset="0"/>
                <a:ea typeface="Roboto" panose="02000000000000000000" pitchFamily="2" charset="0"/>
                <a:cs typeface="Arial"/>
              </a:rPr>
              <a:t>o</a:t>
            </a:r>
            <a:r>
              <a:rPr sz="1000" b="1" spc="-40" dirty="0">
                <a:latin typeface="Roboto" panose="02000000000000000000" pitchFamily="2" charset="0"/>
                <a:ea typeface="Roboto" panose="02000000000000000000" pitchFamily="2" charset="0"/>
                <a:cs typeface="Arial"/>
              </a:rPr>
              <a:t>s</a:t>
            </a:r>
            <a:r>
              <a:rPr sz="1000" b="1" spc="-20" dirty="0">
                <a:latin typeface="Roboto" panose="02000000000000000000" pitchFamily="2" charset="0"/>
                <a:ea typeface="Roboto" panose="02000000000000000000" pitchFamily="2" charset="0"/>
                <a:cs typeface="Arial"/>
              </a:rPr>
              <a:t> </a:t>
            </a:r>
            <a:r>
              <a:rPr sz="1000" b="1" spc="-40" dirty="0">
                <a:latin typeface="Roboto" panose="02000000000000000000" pitchFamily="2" charset="0"/>
                <a:ea typeface="Roboto" panose="02000000000000000000" pitchFamily="2" charset="0"/>
                <a:cs typeface="Arial"/>
              </a:rPr>
              <a:t>o</a:t>
            </a:r>
            <a:r>
              <a:rPr sz="1000" b="1" spc="-45" dirty="0">
                <a:latin typeface="Roboto" panose="02000000000000000000" pitchFamily="2" charset="0"/>
                <a:ea typeface="Roboto" panose="02000000000000000000" pitchFamily="2" charset="0"/>
                <a:cs typeface="Arial"/>
              </a:rPr>
              <a:t>n</a:t>
            </a:r>
            <a:r>
              <a:rPr sz="1000" b="1" spc="-55" dirty="0">
                <a:latin typeface="Roboto" panose="02000000000000000000" pitchFamily="2" charset="0"/>
                <a:ea typeface="Roboto" panose="02000000000000000000" pitchFamily="2" charset="0"/>
                <a:cs typeface="Arial"/>
              </a:rPr>
              <a:t> </a:t>
            </a:r>
            <a:r>
              <a:rPr sz="1000" b="1" spc="15" dirty="0">
                <a:latin typeface="Roboto" panose="02000000000000000000" pitchFamily="2" charset="0"/>
                <a:ea typeface="Roboto" panose="02000000000000000000" pitchFamily="2" charset="0"/>
                <a:cs typeface="Arial"/>
              </a:rPr>
              <a:t>11</a:t>
            </a:r>
            <a:r>
              <a:rPr sz="1000" b="1" spc="55" dirty="0">
                <a:latin typeface="Roboto" panose="02000000000000000000" pitchFamily="2" charset="0"/>
                <a:ea typeface="Roboto" panose="02000000000000000000" pitchFamily="2" charset="0"/>
                <a:cs typeface="Arial"/>
              </a:rPr>
              <a:t>-</a:t>
            </a:r>
            <a:r>
              <a:rPr sz="1000" b="1" spc="15" dirty="0">
                <a:latin typeface="Roboto" panose="02000000000000000000" pitchFamily="2" charset="0"/>
                <a:ea typeface="Roboto" panose="02000000000000000000" pitchFamily="2" charset="0"/>
                <a:cs typeface="Arial"/>
              </a:rPr>
              <a:t>1</a:t>
            </a:r>
            <a:r>
              <a:rPr sz="1000" b="1" spc="20" dirty="0">
                <a:latin typeface="Roboto" panose="02000000000000000000" pitchFamily="2" charset="0"/>
                <a:ea typeface="Roboto" panose="02000000000000000000" pitchFamily="2" charset="0"/>
                <a:cs typeface="Arial"/>
              </a:rPr>
              <a:t>5</a:t>
            </a:r>
            <a:r>
              <a:rPr sz="1000" b="1" spc="-30" dirty="0">
                <a:latin typeface="Roboto" panose="02000000000000000000" pitchFamily="2" charset="0"/>
                <a:ea typeface="Roboto" panose="02000000000000000000" pitchFamily="2" charset="0"/>
                <a:cs typeface="Arial"/>
              </a:rPr>
              <a:t> </a:t>
            </a:r>
            <a:r>
              <a:rPr sz="1000" b="1" spc="-45" dirty="0">
                <a:latin typeface="Roboto" panose="02000000000000000000" pitchFamily="2" charset="0"/>
                <a:ea typeface="Roboto" panose="02000000000000000000" pitchFamily="2" charset="0"/>
                <a:cs typeface="Arial"/>
              </a:rPr>
              <a:t>Au</a:t>
            </a:r>
            <a:r>
              <a:rPr sz="1000" b="1" spc="-50" dirty="0">
                <a:latin typeface="Roboto" panose="02000000000000000000" pitchFamily="2" charset="0"/>
                <a:ea typeface="Roboto" panose="02000000000000000000" pitchFamily="2" charset="0"/>
                <a:cs typeface="Arial"/>
              </a:rPr>
              <a:t>g</a:t>
            </a:r>
            <a:r>
              <a:rPr sz="1000" b="1" spc="-40" dirty="0">
                <a:latin typeface="Roboto" panose="02000000000000000000" pitchFamily="2" charset="0"/>
                <a:ea typeface="Roboto" panose="02000000000000000000" pitchFamily="2" charset="0"/>
                <a:cs typeface="Arial"/>
              </a:rPr>
              <a:t>u</a:t>
            </a:r>
            <a:r>
              <a:rPr sz="1000" b="1" spc="-55" dirty="0">
                <a:latin typeface="Roboto" panose="02000000000000000000" pitchFamily="2" charset="0"/>
                <a:ea typeface="Roboto" panose="02000000000000000000" pitchFamily="2" charset="0"/>
                <a:cs typeface="Arial"/>
              </a:rPr>
              <a:t>s</a:t>
            </a:r>
            <a:r>
              <a:rPr sz="1000" b="1" spc="5" dirty="0">
                <a:latin typeface="Roboto" panose="02000000000000000000" pitchFamily="2" charset="0"/>
                <a:ea typeface="Roboto" panose="02000000000000000000" pitchFamily="2" charset="0"/>
                <a:cs typeface="Arial"/>
              </a:rPr>
              <a:t>t</a:t>
            </a:r>
            <a:r>
              <a:rPr sz="1000" b="1" spc="-40" dirty="0">
                <a:latin typeface="Roboto" panose="02000000000000000000" pitchFamily="2" charset="0"/>
                <a:ea typeface="Roboto" panose="02000000000000000000" pitchFamily="2" charset="0"/>
                <a:cs typeface="Arial"/>
              </a:rPr>
              <a:t> </a:t>
            </a:r>
            <a:r>
              <a:rPr sz="1000" b="1" spc="15" dirty="0">
                <a:latin typeface="Roboto" panose="02000000000000000000" pitchFamily="2" charset="0"/>
                <a:ea typeface="Roboto" panose="02000000000000000000" pitchFamily="2" charset="0"/>
                <a:cs typeface="Arial"/>
              </a:rPr>
              <a:t>2008</a:t>
            </a:r>
            <a:r>
              <a:rPr sz="1000" b="1" spc="10" dirty="0">
                <a:latin typeface="Roboto" panose="02000000000000000000" pitchFamily="2" charset="0"/>
                <a:ea typeface="Roboto" panose="02000000000000000000" pitchFamily="2" charset="0"/>
                <a:cs typeface="Arial"/>
              </a:rPr>
              <a:t>.</a:t>
            </a:r>
            <a:endParaRPr sz="1000" dirty="0">
              <a:latin typeface="Roboto" panose="02000000000000000000" pitchFamily="2" charset="0"/>
              <a:ea typeface="Roboto" panose="02000000000000000000" pitchFamily="2" charset="0"/>
              <a:cs typeface="Arial"/>
            </a:endParaRPr>
          </a:p>
        </p:txBody>
      </p:sp>
      <p:sp>
        <p:nvSpPr>
          <p:cNvPr id="13" name="object 13"/>
          <p:cNvSpPr txBox="1"/>
          <p:nvPr/>
        </p:nvSpPr>
        <p:spPr>
          <a:xfrm>
            <a:off x="1326260" y="1876933"/>
            <a:ext cx="1645539" cy="535940"/>
          </a:xfrm>
          <a:prstGeom prst="rect">
            <a:avLst/>
          </a:prstGeom>
        </p:spPr>
        <p:txBody>
          <a:bodyPr vert="horz" wrap="square" lIns="0" tIns="0" rIns="0" bIns="0" rtlCol="0">
            <a:spAutoFit/>
          </a:bodyPr>
          <a:lstStyle/>
          <a:p>
            <a:pPr marL="12700">
              <a:lnSpc>
                <a:spcPts val="2055"/>
              </a:lnSpc>
            </a:pPr>
            <a:r>
              <a:rPr lang="en-US" sz="1800" spc="-25" dirty="0">
                <a:latin typeface="Roboto" panose="02000000000000000000" pitchFamily="2" charset="0"/>
                <a:ea typeface="Roboto" panose="02000000000000000000" pitchFamily="2" charset="0"/>
                <a:cs typeface="Arial"/>
              </a:rPr>
              <a:t>NRERI-MONRE</a:t>
            </a:r>
          </a:p>
          <a:p>
            <a:pPr marL="12700">
              <a:lnSpc>
                <a:spcPts val="2055"/>
              </a:lnSpc>
            </a:pPr>
            <a:r>
              <a:rPr lang="en-US" sz="1800" spc="-25" dirty="0">
                <a:latin typeface="Roboto" panose="02000000000000000000" pitchFamily="2" charset="0"/>
                <a:ea typeface="Roboto" panose="02000000000000000000" pitchFamily="2" charset="0"/>
                <a:cs typeface="Arial"/>
              </a:rPr>
              <a:t>of Lao PDR</a:t>
            </a:r>
            <a:endParaRPr lang="en-US" sz="1800" dirty="0">
              <a:latin typeface="Roboto" panose="02000000000000000000" pitchFamily="2" charset="0"/>
              <a:ea typeface="Roboto" panose="02000000000000000000" pitchFamily="2" charset="0"/>
              <a:cs typeface="Arial"/>
            </a:endParaRPr>
          </a:p>
        </p:txBody>
      </p:sp>
      <p:sp>
        <p:nvSpPr>
          <p:cNvPr id="14" name="object 14"/>
          <p:cNvSpPr/>
          <p:nvPr/>
        </p:nvSpPr>
        <p:spPr>
          <a:xfrm>
            <a:off x="964691" y="1988820"/>
            <a:ext cx="274320" cy="338327"/>
          </a:xfrm>
          <a:prstGeom prst="rect">
            <a:avLst/>
          </a:prstGeom>
          <a:blipFill>
            <a:blip r:embed="rId10" cstate="print"/>
            <a:stretch>
              <a:fillRect/>
            </a:stretch>
          </a:blipFill>
        </p:spPr>
        <p:txBody>
          <a:bodyPr wrap="square" lIns="0" tIns="0" rIns="0" bIns="0" rtlCol="0">
            <a:spAutoFit/>
          </a:bodyPr>
          <a:lstStyle/>
          <a:p>
            <a:endParaRPr dirty="0"/>
          </a:p>
        </p:txBody>
      </p:sp>
      <p:sp>
        <p:nvSpPr>
          <p:cNvPr id="15" name="object 15"/>
          <p:cNvSpPr txBox="1"/>
          <p:nvPr/>
        </p:nvSpPr>
        <p:spPr>
          <a:xfrm>
            <a:off x="711424" y="3871744"/>
            <a:ext cx="1537379" cy="430887"/>
          </a:xfrm>
          <a:prstGeom prst="rect">
            <a:avLst/>
          </a:prstGeom>
        </p:spPr>
        <p:txBody>
          <a:bodyPr vert="horz" wrap="square" lIns="0" tIns="0" rIns="0" bIns="0" rtlCol="0">
            <a:spAutoFit/>
          </a:bodyPr>
          <a:lstStyle/>
          <a:p>
            <a:pPr marL="12700"/>
            <a:r>
              <a:rPr lang="en-US" sz="1400" spc="-25" dirty="0">
                <a:latin typeface="Roboto" panose="02000000000000000000" pitchFamily="2" charset="0"/>
                <a:ea typeface="Roboto" panose="02000000000000000000" pitchFamily="2" charset="0"/>
                <a:cs typeface="Arial"/>
              </a:rPr>
              <a:t>NRERI-MONRE</a:t>
            </a:r>
          </a:p>
          <a:p>
            <a:pPr marL="12700"/>
            <a:r>
              <a:rPr lang="en-US" sz="1400" spc="-25" dirty="0">
                <a:latin typeface="Roboto" panose="02000000000000000000" pitchFamily="2" charset="0"/>
                <a:ea typeface="Roboto" panose="02000000000000000000" pitchFamily="2" charset="0"/>
                <a:cs typeface="Arial"/>
              </a:rPr>
              <a:t>of Lao PDR</a:t>
            </a:r>
            <a:endParaRPr lang="en-US" sz="1400" dirty="0">
              <a:latin typeface="Roboto" panose="02000000000000000000" pitchFamily="2" charset="0"/>
              <a:ea typeface="Roboto" panose="02000000000000000000" pitchFamily="2" charset="0"/>
              <a:cs typeface="Arial"/>
            </a:endParaRPr>
          </a:p>
        </p:txBody>
      </p:sp>
      <p:sp>
        <p:nvSpPr>
          <p:cNvPr id="16" name="object 16"/>
          <p:cNvSpPr/>
          <p:nvPr/>
        </p:nvSpPr>
        <p:spPr>
          <a:xfrm>
            <a:off x="388620" y="2784348"/>
            <a:ext cx="1874520" cy="900683"/>
          </a:xfrm>
          <a:prstGeom prst="rect">
            <a:avLst/>
          </a:prstGeom>
          <a:blipFill>
            <a:blip r:embed="rId11" cstate="print"/>
            <a:stretch>
              <a:fillRect/>
            </a:stretch>
          </a:blipFill>
        </p:spPr>
        <p:txBody>
          <a:bodyPr wrap="square" lIns="0" tIns="0" rIns="0" bIns="0" rtlCol="0">
            <a:spAutoFit/>
          </a:bodyPr>
          <a:lstStyle/>
          <a:p>
            <a:endParaRPr dirty="0"/>
          </a:p>
        </p:txBody>
      </p:sp>
      <p:sp>
        <p:nvSpPr>
          <p:cNvPr id="17" name="object 17"/>
          <p:cNvSpPr txBox="1"/>
          <p:nvPr/>
        </p:nvSpPr>
        <p:spPr>
          <a:xfrm>
            <a:off x="1226616" y="3535679"/>
            <a:ext cx="199390" cy="381635"/>
          </a:xfrm>
          <a:prstGeom prst="rect">
            <a:avLst/>
          </a:prstGeom>
        </p:spPr>
        <p:txBody>
          <a:bodyPr vert="horz" wrap="square" lIns="0" tIns="0" rIns="0" bIns="0" rtlCol="0">
            <a:spAutoFit/>
          </a:bodyPr>
          <a:lstStyle/>
          <a:p>
            <a:pPr marL="12700">
              <a:lnSpc>
                <a:spcPct val="100000"/>
              </a:lnSpc>
            </a:pPr>
            <a:r>
              <a:rPr sz="2400" spc="-45" dirty="0">
                <a:latin typeface="Arial"/>
                <a:cs typeface="Arial"/>
              </a:rPr>
              <a:t>+</a:t>
            </a:r>
            <a:endParaRPr sz="2400" dirty="0">
              <a:latin typeface="Arial"/>
              <a:cs typeface="Arial"/>
            </a:endParaRPr>
          </a:p>
        </p:txBody>
      </p:sp>
      <p:sp>
        <p:nvSpPr>
          <p:cNvPr id="18" name="object 18"/>
          <p:cNvSpPr txBox="1"/>
          <p:nvPr/>
        </p:nvSpPr>
        <p:spPr>
          <a:xfrm>
            <a:off x="5752846" y="3747770"/>
            <a:ext cx="3465829" cy="442595"/>
          </a:xfrm>
          <a:prstGeom prst="rect">
            <a:avLst/>
          </a:prstGeom>
        </p:spPr>
        <p:txBody>
          <a:bodyPr vert="horz" wrap="square" lIns="0" tIns="0" rIns="0" bIns="0" rtlCol="0">
            <a:spAutoFit/>
          </a:bodyPr>
          <a:lstStyle/>
          <a:p>
            <a:pPr marL="12700">
              <a:lnSpc>
                <a:spcPct val="100000"/>
              </a:lnSpc>
            </a:pPr>
            <a:r>
              <a:rPr sz="1400" b="1" spc="5" dirty="0">
                <a:latin typeface="Roboto" panose="02000000000000000000" pitchFamily="2" charset="0"/>
                <a:ea typeface="Roboto" panose="02000000000000000000" pitchFamily="2" charset="0"/>
                <a:cs typeface="Arial"/>
              </a:rPr>
              <a:t>J</a:t>
            </a:r>
            <a:r>
              <a:rPr sz="1400" b="1" spc="-85" dirty="0">
                <a:latin typeface="Roboto" panose="02000000000000000000" pitchFamily="2" charset="0"/>
                <a:ea typeface="Roboto" panose="02000000000000000000" pitchFamily="2" charset="0"/>
                <a:cs typeface="Arial"/>
              </a:rPr>
              <a:t>A</a:t>
            </a:r>
            <a:r>
              <a:rPr sz="1400" b="1" spc="-45" dirty="0">
                <a:latin typeface="Roboto" panose="02000000000000000000" pitchFamily="2" charset="0"/>
                <a:ea typeface="Roboto" panose="02000000000000000000" pitchFamily="2" charset="0"/>
                <a:cs typeface="Arial"/>
              </a:rPr>
              <a:t>X</a:t>
            </a:r>
            <a:r>
              <a:rPr sz="1400" b="1" spc="-85" dirty="0">
                <a:latin typeface="Roboto" panose="02000000000000000000" pitchFamily="2" charset="0"/>
                <a:ea typeface="Roboto" panose="02000000000000000000" pitchFamily="2" charset="0"/>
                <a:cs typeface="Arial"/>
              </a:rPr>
              <a:t>A</a:t>
            </a:r>
            <a:r>
              <a:rPr sz="1400" b="1" spc="105" dirty="0">
                <a:latin typeface="Roboto" panose="02000000000000000000" pitchFamily="2" charset="0"/>
                <a:ea typeface="Roboto" panose="02000000000000000000" pitchFamily="2" charset="0"/>
                <a:cs typeface="Arial"/>
              </a:rPr>
              <a:t>/</a:t>
            </a:r>
            <a:r>
              <a:rPr sz="1400" b="1" spc="-85" dirty="0">
                <a:latin typeface="Roboto" panose="02000000000000000000" pitchFamily="2" charset="0"/>
                <a:ea typeface="Roboto" panose="02000000000000000000" pitchFamily="2" charset="0"/>
                <a:cs typeface="Arial"/>
              </a:rPr>
              <a:t>A</a:t>
            </a:r>
            <a:r>
              <a:rPr sz="1400" b="1" dirty="0">
                <a:latin typeface="Roboto" panose="02000000000000000000" pitchFamily="2" charset="0"/>
                <a:ea typeface="Roboto" panose="02000000000000000000" pitchFamily="2" charset="0"/>
                <a:cs typeface="Arial"/>
              </a:rPr>
              <a:t>I</a:t>
            </a:r>
            <a:r>
              <a:rPr sz="1400" b="1" spc="-5" dirty="0">
                <a:latin typeface="Roboto" panose="02000000000000000000" pitchFamily="2" charset="0"/>
                <a:ea typeface="Roboto" panose="02000000000000000000" pitchFamily="2" charset="0"/>
                <a:cs typeface="Arial"/>
              </a:rPr>
              <a:t>T</a:t>
            </a:r>
            <a:r>
              <a:rPr sz="1400" b="1" spc="125" dirty="0">
                <a:latin typeface="Roboto" panose="02000000000000000000" pitchFamily="2" charset="0"/>
                <a:ea typeface="Roboto" panose="02000000000000000000" pitchFamily="2" charset="0"/>
                <a:cs typeface="Arial"/>
              </a:rPr>
              <a:t>/</a:t>
            </a:r>
            <a:r>
              <a:rPr sz="1400" b="1" spc="-15" dirty="0">
                <a:latin typeface="Roboto" panose="02000000000000000000" pitchFamily="2" charset="0"/>
                <a:ea typeface="Roboto" panose="02000000000000000000" pitchFamily="2" charset="0"/>
                <a:cs typeface="Arial"/>
              </a:rPr>
              <a:t> </a:t>
            </a:r>
            <a:r>
              <a:rPr sz="1400" b="1" spc="50" dirty="0">
                <a:latin typeface="Roboto" panose="02000000000000000000" pitchFamily="2" charset="0"/>
                <a:ea typeface="Roboto" panose="02000000000000000000" pitchFamily="2" charset="0"/>
                <a:cs typeface="Arial"/>
              </a:rPr>
              <a:t>M</a:t>
            </a:r>
            <a:r>
              <a:rPr sz="1400" b="1" spc="-35" dirty="0">
                <a:latin typeface="Roboto" panose="02000000000000000000" pitchFamily="2" charset="0"/>
                <a:ea typeface="Roboto" panose="02000000000000000000" pitchFamily="2" charset="0"/>
                <a:cs typeface="Arial"/>
              </a:rPr>
              <a:t>i</a:t>
            </a:r>
            <a:r>
              <a:rPr sz="1400" b="1" spc="-70" dirty="0">
                <a:latin typeface="Roboto" panose="02000000000000000000" pitchFamily="2" charset="0"/>
                <a:ea typeface="Roboto" panose="02000000000000000000" pitchFamily="2" charset="0"/>
                <a:cs typeface="Arial"/>
              </a:rPr>
              <a:t>n</a:t>
            </a:r>
            <a:r>
              <a:rPr sz="1400" b="1" spc="-25" dirty="0">
                <a:latin typeface="Roboto" panose="02000000000000000000" pitchFamily="2" charset="0"/>
                <a:ea typeface="Roboto" panose="02000000000000000000" pitchFamily="2" charset="0"/>
                <a:cs typeface="Arial"/>
              </a:rPr>
              <a:t>i</a:t>
            </a:r>
            <a:r>
              <a:rPr sz="1400" b="1" spc="65" dirty="0">
                <a:latin typeface="Roboto" panose="02000000000000000000" pitchFamily="2" charset="0"/>
                <a:ea typeface="Roboto" panose="02000000000000000000" pitchFamily="2" charset="0"/>
                <a:cs typeface="Arial"/>
              </a:rPr>
              <a:t>-</a:t>
            </a:r>
            <a:r>
              <a:rPr sz="1400" b="1" spc="-45" dirty="0">
                <a:latin typeface="Roboto" panose="02000000000000000000" pitchFamily="2" charset="0"/>
                <a:ea typeface="Roboto" panose="02000000000000000000" pitchFamily="2" charset="0"/>
                <a:cs typeface="Arial"/>
              </a:rPr>
              <a:t>P</a:t>
            </a:r>
            <a:r>
              <a:rPr sz="1400" b="1" spc="-50" dirty="0">
                <a:latin typeface="Roboto" panose="02000000000000000000" pitchFamily="2" charset="0"/>
                <a:ea typeface="Roboto" panose="02000000000000000000" pitchFamily="2" charset="0"/>
                <a:cs typeface="Arial"/>
              </a:rPr>
              <a:t>roj</a:t>
            </a:r>
            <a:r>
              <a:rPr sz="1400" b="1" spc="-40" dirty="0">
                <a:latin typeface="Roboto" panose="02000000000000000000" pitchFamily="2" charset="0"/>
                <a:ea typeface="Roboto" panose="02000000000000000000" pitchFamily="2" charset="0"/>
                <a:cs typeface="Arial"/>
              </a:rPr>
              <a:t>e</a:t>
            </a:r>
            <a:r>
              <a:rPr sz="1400" b="1" spc="-55" dirty="0">
                <a:latin typeface="Roboto" panose="02000000000000000000" pitchFamily="2" charset="0"/>
                <a:ea typeface="Roboto" panose="02000000000000000000" pitchFamily="2" charset="0"/>
                <a:cs typeface="Arial"/>
              </a:rPr>
              <a:t>c</a:t>
            </a:r>
            <a:r>
              <a:rPr sz="1400" b="1" spc="-10" dirty="0">
                <a:latin typeface="Roboto" panose="02000000000000000000" pitchFamily="2" charset="0"/>
                <a:ea typeface="Roboto" panose="02000000000000000000" pitchFamily="2" charset="0"/>
                <a:cs typeface="Arial"/>
              </a:rPr>
              <a:t>t</a:t>
            </a:r>
            <a:r>
              <a:rPr sz="1400" b="1" spc="-75" dirty="0">
                <a:latin typeface="Roboto" panose="02000000000000000000" pitchFamily="2" charset="0"/>
                <a:ea typeface="Roboto" panose="02000000000000000000" pitchFamily="2" charset="0"/>
                <a:cs typeface="Arial"/>
              </a:rPr>
              <a:t>:</a:t>
            </a:r>
            <a:endParaRPr sz="1400" dirty="0">
              <a:latin typeface="Roboto" panose="02000000000000000000" pitchFamily="2" charset="0"/>
              <a:ea typeface="Roboto" panose="02000000000000000000" pitchFamily="2" charset="0"/>
              <a:cs typeface="Arial"/>
            </a:endParaRPr>
          </a:p>
          <a:p>
            <a:pPr marL="12700">
              <a:lnSpc>
                <a:spcPct val="100000"/>
              </a:lnSpc>
              <a:spcBef>
                <a:spcPts val="10"/>
              </a:spcBef>
            </a:pPr>
            <a:r>
              <a:rPr sz="1400" b="1" spc="-110" dirty="0">
                <a:latin typeface="Roboto" panose="02000000000000000000" pitchFamily="2" charset="0"/>
                <a:ea typeface="Roboto" panose="02000000000000000000" pitchFamily="2" charset="0"/>
                <a:cs typeface="Arial"/>
              </a:rPr>
              <a:t>F</a:t>
            </a:r>
            <a:r>
              <a:rPr sz="1400" b="1" spc="-35" dirty="0">
                <a:latin typeface="Roboto" panose="02000000000000000000" pitchFamily="2" charset="0"/>
                <a:ea typeface="Roboto" panose="02000000000000000000" pitchFamily="2" charset="0"/>
                <a:cs typeface="Arial"/>
              </a:rPr>
              <a:t>l</a:t>
            </a:r>
            <a:r>
              <a:rPr sz="1400" b="1" spc="-75" dirty="0">
                <a:latin typeface="Roboto" panose="02000000000000000000" pitchFamily="2" charset="0"/>
                <a:ea typeface="Roboto" panose="02000000000000000000" pitchFamily="2" charset="0"/>
                <a:cs typeface="Arial"/>
              </a:rPr>
              <a:t>oo</a:t>
            </a:r>
            <a:r>
              <a:rPr sz="1400" b="1" spc="-70" dirty="0">
                <a:latin typeface="Roboto" panose="02000000000000000000" pitchFamily="2" charset="0"/>
                <a:ea typeface="Roboto" panose="02000000000000000000" pitchFamily="2" charset="0"/>
                <a:cs typeface="Arial"/>
              </a:rPr>
              <a:t>d</a:t>
            </a:r>
            <a:r>
              <a:rPr sz="1400" b="1" spc="-30" dirty="0">
                <a:latin typeface="Roboto" panose="02000000000000000000" pitchFamily="2" charset="0"/>
                <a:ea typeface="Roboto" panose="02000000000000000000" pitchFamily="2" charset="0"/>
                <a:cs typeface="Arial"/>
              </a:rPr>
              <a:t> </a:t>
            </a:r>
            <a:r>
              <a:rPr sz="1400" b="1" spc="50" dirty="0">
                <a:latin typeface="Roboto" panose="02000000000000000000" pitchFamily="2" charset="0"/>
                <a:ea typeface="Roboto" panose="02000000000000000000" pitchFamily="2" charset="0"/>
                <a:cs typeface="Arial"/>
              </a:rPr>
              <a:t>M</a:t>
            </a:r>
            <a:r>
              <a:rPr sz="1400" b="1" spc="-75" dirty="0">
                <a:latin typeface="Roboto" panose="02000000000000000000" pitchFamily="2" charset="0"/>
                <a:ea typeface="Roboto" panose="02000000000000000000" pitchFamily="2" charset="0"/>
                <a:cs typeface="Arial"/>
              </a:rPr>
              <a:t>o</a:t>
            </a:r>
            <a:r>
              <a:rPr sz="1400" b="1" spc="-70" dirty="0">
                <a:latin typeface="Roboto" panose="02000000000000000000" pitchFamily="2" charset="0"/>
                <a:ea typeface="Roboto" panose="02000000000000000000" pitchFamily="2" charset="0"/>
                <a:cs typeface="Arial"/>
              </a:rPr>
              <a:t>n</a:t>
            </a:r>
            <a:r>
              <a:rPr sz="1400" b="1" spc="-35" dirty="0">
                <a:latin typeface="Roboto" panose="02000000000000000000" pitchFamily="2" charset="0"/>
                <a:ea typeface="Roboto" panose="02000000000000000000" pitchFamily="2" charset="0"/>
                <a:cs typeface="Arial"/>
              </a:rPr>
              <a:t>i</a:t>
            </a:r>
            <a:r>
              <a:rPr sz="1400" b="1" spc="-10" dirty="0">
                <a:latin typeface="Roboto" panose="02000000000000000000" pitchFamily="2" charset="0"/>
                <a:ea typeface="Roboto" panose="02000000000000000000" pitchFamily="2" charset="0"/>
                <a:cs typeface="Arial"/>
              </a:rPr>
              <a:t>t</a:t>
            </a:r>
            <a:r>
              <a:rPr sz="1400" b="1" spc="-65" dirty="0">
                <a:latin typeface="Roboto" panose="02000000000000000000" pitchFamily="2" charset="0"/>
                <a:ea typeface="Roboto" panose="02000000000000000000" pitchFamily="2" charset="0"/>
                <a:cs typeface="Arial"/>
              </a:rPr>
              <a:t>o</a:t>
            </a:r>
            <a:r>
              <a:rPr sz="1400" b="1" spc="-55" dirty="0">
                <a:latin typeface="Roboto" panose="02000000000000000000" pitchFamily="2" charset="0"/>
                <a:ea typeface="Roboto" panose="02000000000000000000" pitchFamily="2" charset="0"/>
                <a:cs typeface="Arial"/>
              </a:rPr>
              <a:t>r</a:t>
            </a:r>
            <a:r>
              <a:rPr sz="1400" b="1" spc="-35" dirty="0">
                <a:latin typeface="Roboto" panose="02000000000000000000" pitchFamily="2" charset="0"/>
                <a:ea typeface="Roboto" panose="02000000000000000000" pitchFamily="2" charset="0"/>
                <a:cs typeface="Arial"/>
              </a:rPr>
              <a:t>i</a:t>
            </a:r>
            <a:r>
              <a:rPr sz="1400" b="1" spc="-70" dirty="0">
                <a:latin typeface="Roboto" panose="02000000000000000000" pitchFamily="2" charset="0"/>
                <a:ea typeface="Roboto" panose="02000000000000000000" pitchFamily="2" charset="0"/>
                <a:cs typeface="Arial"/>
              </a:rPr>
              <a:t>n</a:t>
            </a:r>
            <a:r>
              <a:rPr sz="1400" b="1" spc="-60" dirty="0">
                <a:latin typeface="Roboto" panose="02000000000000000000" pitchFamily="2" charset="0"/>
                <a:ea typeface="Roboto" panose="02000000000000000000" pitchFamily="2" charset="0"/>
                <a:cs typeface="Arial"/>
              </a:rPr>
              <a:t>g</a:t>
            </a:r>
            <a:r>
              <a:rPr sz="1400" b="1" spc="-5" dirty="0">
                <a:latin typeface="Roboto" panose="02000000000000000000" pitchFamily="2" charset="0"/>
                <a:ea typeface="Roboto" panose="02000000000000000000" pitchFamily="2" charset="0"/>
                <a:cs typeface="Arial"/>
              </a:rPr>
              <a:t> </a:t>
            </a:r>
            <a:r>
              <a:rPr sz="1400" b="1" spc="-80" dirty="0">
                <a:latin typeface="Roboto" panose="02000000000000000000" pitchFamily="2" charset="0"/>
                <a:ea typeface="Roboto" panose="02000000000000000000" pitchFamily="2" charset="0"/>
                <a:cs typeface="Arial"/>
              </a:rPr>
              <a:t>u</a:t>
            </a:r>
            <a:r>
              <a:rPr sz="1400" b="1" spc="-55" dirty="0">
                <a:latin typeface="Roboto" panose="02000000000000000000" pitchFamily="2" charset="0"/>
                <a:ea typeface="Roboto" panose="02000000000000000000" pitchFamily="2" charset="0"/>
                <a:cs typeface="Arial"/>
              </a:rPr>
              <a:t>s</a:t>
            </a:r>
            <a:r>
              <a:rPr sz="1400" b="1" spc="-45" dirty="0">
                <a:latin typeface="Roboto" panose="02000000000000000000" pitchFamily="2" charset="0"/>
                <a:ea typeface="Roboto" panose="02000000000000000000" pitchFamily="2" charset="0"/>
                <a:cs typeface="Arial"/>
              </a:rPr>
              <a:t>i</a:t>
            </a:r>
            <a:r>
              <a:rPr sz="1400" b="1" spc="-70" dirty="0">
                <a:latin typeface="Roboto" panose="02000000000000000000" pitchFamily="2" charset="0"/>
                <a:ea typeface="Roboto" panose="02000000000000000000" pitchFamily="2" charset="0"/>
                <a:cs typeface="Arial"/>
              </a:rPr>
              <a:t>n</a:t>
            </a:r>
            <a:r>
              <a:rPr sz="1400" b="1" spc="-60" dirty="0">
                <a:latin typeface="Roboto" panose="02000000000000000000" pitchFamily="2" charset="0"/>
                <a:ea typeface="Roboto" panose="02000000000000000000" pitchFamily="2" charset="0"/>
                <a:cs typeface="Arial"/>
              </a:rPr>
              <a:t>g</a:t>
            </a:r>
            <a:r>
              <a:rPr sz="1400" b="1" spc="-45" dirty="0">
                <a:latin typeface="Roboto" panose="02000000000000000000" pitchFamily="2" charset="0"/>
                <a:ea typeface="Roboto" panose="02000000000000000000" pitchFamily="2" charset="0"/>
                <a:cs typeface="Arial"/>
              </a:rPr>
              <a:t> </a:t>
            </a:r>
            <a:r>
              <a:rPr sz="1400" b="1" spc="-100" dirty="0">
                <a:latin typeface="Roboto" panose="02000000000000000000" pitchFamily="2" charset="0"/>
                <a:ea typeface="Roboto" panose="02000000000000000000" pitchFamily="2" charset="0"/>
                <a:cs typeface="Arial"/>
              </a:rPr>
              <a:t>RS</a:t>
            </a:r>
            <a:r>
              <a:rPr sz="1400" b="1" spc="-95" dirty="0">
                <a:latin typeface="Roboto" panose="02000000000000000000" pitchFamily="2" charset="0"/>
                <a:ea typeface="Roboto" panose="02000000000000000000" pitchFamily="2" charset="0"/>
                <a:cs typeface="Arial"/>
              </a:rPr>
              <a:t>&amp;</a:t>
            </a:r>
            <a:r>
              <a:rPr sz="1400" b="1" spc="-135" dirty="0">
                <a:latin typeface="Roboto" panose="02000000000000000000" pitchFamily="2" charset="0"/>
                <a:ea typeface="Roboto" panose="02000000000000000000" pitchFamily="2" charset="0"/>
                <a:cs typeface="Arial"/>
              </a:rPr>
              <a:t>G</a:t>
            </a:r>
            <a:r>
              <a:rPr sz="1400" b="1" dirty="0">
                <a:latin typeface="Roboto" panose="02000000000000000000" pitchFamily="2" charset="0"/>
                <a:ea typeface="Roboto" panose="02000000000000000000" pitchFamily="2" charset="0"/>
                <a:cs typeface="Arial"/>
              </a:rPr>
              <a:t>I</a:t>
            </a:r>
            <a:r>
              <a:rPr sz="1400" b="1" spc="-75" dirty="0">
                <a:latin typeface="Roboto" panose="02000000000000000000" pitchFamily="2" charset="0"/>
                <a:ea typeface="Roboto" panose="02000000000000000000" pitchFamily="2" charset="0"/>
                <a:cs typeface="Arial"/>
              </a:rPr>
              <a:t>S</a:t>
            </a:r>
            <a:r>
              <a:rPr sz="1400" b="1" spc="-70" dirty="0">
                <a:latin typeface="Roboto" panose="02000000000000000000" pitchFamily="2" charset="0"/>
                <a:ea typeface="Roboto" panose="02000000000000000000" pitchFamily="2" charset="0"/>
                <a:cs typeface="Arial"/>
              </a:rPr>
              <a:t> </a:t>
            </a:r>
            <a:r>
              <a:rPr sz="1400" b="1" spc="5" dirty="0">
                <a:latin typeface="Roboto" panose="02000000000000000000" pitchFamily="2" charset="0"/>
                <a:ea typeface="Roboto" panose="02000000000000000000" pitchFamily="2" charset="0"/>
                <a:cs typeface="Arial"/>
              </a:rPr>
              <a:t>200</a:t>
            </a:r>
            <a:r>
              <a:rPr sz="1400" b="1" spc="25" dirty="0">
                <a:latin typeface="Roboto" panose="02000000000000000000" pitchFamily="2" charset="0"/>
                <a:ea typeface="Roboto" panose="02000000000000000000" pitchFamily="2" charset="0"/>
                <a:cs typeface="Arial"/>
              </a:rPr>
              <a:t>6</a:t>
            </a:r>
            <a:r>
              <a:rPr sz="1400" b="1" spc="65" dirty="0">
                <a:latin typeface="Roboto" panose="02000000000000000000" pitchFamily="2" charset="0"/>
                <a:ea typeface="Roboto" panose="02000000000000000000" pitchFamily="2" charset="0"/>
                <a:cs typeface="Arial"/>
              </a:rPr>
              <a:t>-</a:t>
            </a:r>
            <a:r>
              <a:rPr sz="1400" b="1" spc="5" dirty="0">
                <a:latin typeface="Roboto" panose="02000000000000000000" pitchFamily="2" charset="0"/>
                <a:ea typeface="Roboto" panose="02000000000000000000" pitchFamily="2" charset="0"/>
                <a:cs typeface="Arial"/>
              </a:rPr>
              <a:t>2008</a:t>
            </a:r>
            <a:endParaRPr sz="1400" dirty="0">
              <a:latin typeface="Roboto" panose="02000000000000000000" pitchFamily="2" charset="0"/>
              <a:ea typeface="Roboto" panose="02000000000000000000" pitchFamily="2" charset="0"/>
              <a:cs typeface="Arial"/>
            </a:endParaRPr>
          </a:p>
        </p:txBody>
      </p:sp>
      <p:sp>
        <p:nvSpPr>
          <p:cNvPr id="19" name="object 19"/>
          <p:cNvSpPr/>
          <p:nvPr/>
        </p:nvSpPr>
        <p:spPr>
          <a:xfrm>
            <a:off x="128015" y="4572000"/>
            <a:ext cx="813816" cy="804672"/>
          </a:xfrm>
          <a:prstGeom prst="rect">
            <a:avLst/>
          </a:prstGeom>
          <a:blipFill>
            <a:blip r:embed="rId12" cstate="print"/>
            <a:stretch>
              <a:fillRect/>
            </a:stretch>
          </a:blipFill>
        </p:spPr>
        <p:txBody>
          <a:bodyPr wrap="square" lIns="0" tIns="0" rIns="0" bIns="0" rtlCol="0">
            <a:spAutoFit/>
          </a:bodyPr>
          <a:lstStyle/>
          <a:p>
            <a:endParaRPr dirty="0"/>
          </a:p>
        </p:txBody>
      </p:sp>
      <p:sp>
        <p:nvSpPr>
          <p:cNvPr id="20" name="object 20"/>
          <p:cNvSpPr/>
          <p:nvPr/>
        </p:nvSpPr>
        <p:spPr>
          <a:xfrm>
            <a:off x="1005839" y="4837176"/>
            <a:ext cx="288035" cy="338328"/>
          </a:xfrm>
          <a:prstGeom prst="rect">
            <a:avLst/>
          </a:prstGeom>
          <a:blipFill>
            <a:blip r:embed="rId10" cstate="print"/>
            <a:stretch>
              <a:fillRect/>
            </a:stretch>
          </a:blipFill>
        </p:spPr>
        <p:txBody>
          <a:bodyPr wrap="square" lIns="0" tIns="0" rIns="0" bIns="0" rtlCol="0">
            <a:spAutoFit/>
          </a:bodyPr>
          <a:lstStyle/>
          <a:p>
            <a:endParaRPr dirty="0"/>
          </a:p>
        </p:txBody>
      </p:sp>
      <p:sp>
        <p:nvSpPr>
          <p:cNvPr id="22" name="object 11">
            <a:extLst>
              <a:ext uri="{FF2B5EF4-FFF2-40B4-BE49-F238E27FC236}">
                <a16:creationId xmlns:a16="http://schemas.microsoft.com/office/drawing/2014/main" id="{B5ED81C6-139A-4EFB-BE2C-70052B061987}"/>
              </a:ext>
            </a:extLst>
          </p:cNvPr>
          <p:cNvSpPr txBox="1"/>
          <p:nvPr/>
        </p:nvSpPr>
        <p:spPr>
          <a:xfrm>
            <a:off x="8924077" y="4552464"/>
            <a:ext cx="2592324" cy="153888"/>
          </a:xfrm>
          <a:prstGeom prst="rect">
            <a:avLst/>
          </a:prstGeom>
        </p:spPr>
        <p:txBody>
          <a:bodyPr vert="horz" wrap="square" lIns="0" tIns="0" rIns="0" bIns="0" rtlCol="0">
            <a:spAutoFit/>
          </a:bodyPr>
          <a:lstStyle/>
          <a:p>
            <a:pPr marR="6350">
              <a:lnSpc>
                <a:spcPct val="100000"/>
              </a:lnSpc>
            </a:pPr>
            <a:r>
              <a:rPr sz="1000" b="1" spc="-80" dirty="0">
                <a:latin typeface="Roboto" panose="02000000000000000000" pitchFamily="2" charset="0"/>
                <a:ea typeface="Roboto" panose="02000000000000000000" pitchFamily="2" charset="0"/>
                <a:cs typeface="Arial"/>
              </a:rPr>
              <a:t>F</a:t>
            </a:r>
            <a:r>
              <a:rPr sz="1000" b="1" spc="-30" dirty="0">
                <a:latin typeface="Roboto" panose="02000000000000000000" pitchFamily="2" charset="0"/>
                <a:ea typeface="Roboto" panose="02000000000000000000" pitchFamily="2" charset="0"/>
                <a:cs typeface="Arial"/>
              </a:rPr>
              <a:t>l</a:t>
            </a:r>
            <a:r>
              <a:rPr sz="1000" b="1" spc="-40" dirty="0">
                <a:latin typeface="Roboto" panose="02000000000000000000" pitchFamily="2" charset="0"/>
                <a:ea typeface="Roboto" panose="02000000000000000000" pitchFamily="2" charset="0"/>
                <a:cs typeface="Arial"/>
              </a:rPr>
              <a:t>oo</a:t>
            </a:r>
            <a:r>
              <a:rPr sz="1000" b="1" spc="-45" dirty="0">
                <a:latin typeface="Roboto" panose="02000000000000000000" pitchFamily="2" charset="0"/>
                <a:ea typeface="Roboto" panose="02000000000000000000" pitchFamily="2" charset="0"/>
                <a:cs typeface="Arial"/>
              </a:rPr>
              <a:t>d</a:t>
            </a:r>
            <a:r>
              <a:rPr sz="1000" b="1" spc="-30" dirty="0">
                <a:latin typeface="Roboto" panose="02000000000000000000" pitchFamily="2" charset="0"/>
                <a:ea typeface="Roboto" panose="02000000000000000000" pitchFamily="2" charset="0"/>
                <a:cs typeface="Arial"/>
              </a:rPr>
              <a:t>i</a:t>
            </a:r>
            <a:r>
              <a:rPr sz="1000" b="1" spc="-45" dirty="0">
                <a:latin typeface="Roboto" panose="02000000000000000000" pitchFamily="2" charset="0"/>
                <a:ea typeface="Roboto" panose="02000000000000000000" pitchFamily="2" charset="0"/>
                <a:cs typeface="Arial"/>
              </a:rPr>
              <a:t>n</a:t>
            </a:r>
            <a:r>
              <a:rPr sz="1000" b="1" spc="-40" dirty="0">
                <a:latin typeface="Roboto" panose="02000000000000000000" pitchFamily="2" charset="0"/>
                <a:ea typeface="Roboto" panose="02000000000000000000" pitchFamily="2" charset="0"/>
                <a:cs typeface="Arial"/>
              </a:rPr>
              <a:t>g</a:t>
            </a:r>
            <a:r>
              <a:rPr sz="1000" b="1" spc="-65" dirty="0">
                <a:latin typeface="Roboto" panose="02000000000000000000" pitchFamily="2" charset="0"/>
                <a:ea typeface="Roboto" panose="02000000000000000000" pitchFamily="2" charset="0"/>
                <a:cs typeface="Arial"/>
              </a:rPr>
              <a:t> </a:t>
            </a:r>
            <a:r>
              <a:rPr sz="1000" b="1" spc="-30" dirty="0">
                <a:latin typeface="Roboto" panose="02000000000000000000" pitchFamily="2" charset="0"/>
                <a:ea typeface="Roboto" panose="02000000000000000000" pitchFamily="2" charset="0"/>
                <a:cs typeface="Arial"/>
              </a:rPr>
              <a:t>i</a:t>
            </a:r>
            <a:r>
              <a:rPr sz="1000" b="1" spc="-50" dirty="0">
                <a:latin typeface="Roboto" panose="02000000000000000000" pitchFamily="2" charset="0"/>
                <a:ea typeface="Roboto" panose="02000000000000000000" pitchFamily="2" charset="0"/>
                <a:cs typeface="Arial"/>
              </a:rPr>
              <a:t>n</a:t>
            </a:r>
            <a:r>
              <a:rPr sz="1000" b="1" spc="-20" dirty="0">
                <a:latin typeface="Roboto" panose="02000000000000000000" pitchFamily="2" charset="0"/>
                <a:ea typeface="Roboto" panose="02000000000000000000" pitchFamily="2" charset="0"/>
                <a:cs typeface="Arial"/>
              </a:rPr>
              <a:t> </a:t>
            </a:r>
            <a:r>
              <a:rPr sz="1000" b="1" spc="20" dirty="0">
                <a:latin typeface="Roboto" panose="02000000000000000000" pitchFamily="2" charset="0"/>
                <a:ea typeface="Roboto" panose="02000000000000000000" pitchFamily="2" charset="0"/>
                <a:cs typeface="Arial"/>
              </a:rPr>
              <a:t>2</a:t>
            </a:r>
            <a:r>
              <a:rPr sz="1000" b="1" spc="15" dirty="0">
                <a:latin typeface="Roboto" panose="02000000000000000000" pitchFamily="2" charset="0"/>
                <a:ea typeface="Roboto" panose="02000000000000000000" pitchFamily="2" charset="0"/>
                <a:cs typeface="Arial"/>
              </a:rPr>
              <a:t>0</a:t>
            </a:r>
            <a:r>
              <a:rPr sz="1000" b="1" spc="20" dirty="0">
                <a:latin typeface="Roboto" panose="02000000000000000000" pitchFamily="2" charset="0"/>
                <a:ea typeface="Roboto" panose="02000000000000000000" pitchFamily="2" charset="0"/>
                <a:cs typeface="Arial"/>
              </a:rPr>
              <a:t>0</a:t>
            </a:r>
            <a:r>
              <a:rPr sz="1000" b="1" spc="15" dirty="0">
                <a:latin typeface="Roboto" panose="02000000000000000000" pitchFamily="2" charset="0"/>
                <a:ea typeface="Roboto" panose="02000000000000000000" pitchFamily="2" charset="0"/>
                <a:cs typeface="Arial"/>
              </a:rPr>
              <a:t>8</a:t>
            </a:r>
            <a:r>
              <a:rPr sz="1000" b="1" spc="-35" dirty="0">
                <a:latin typeface="Roboto" panose="02000000000000000000" pitchFamily="2" charset="0"/>
                <a:ea typeface="Roboto" panose="02000000000000000000" pitchFamily="2" charset="0"/>
                <a:cs typeface="Arial"/>
              </a:rPr>
              <a:t>,</a:t>
            </a:r>
            <a:r>
              <a:rPr sz="1000" b="1" spc="-25" dirty="0">
                <a:latin typeface="Roboto" panose="02000000000000000000" pitchFamily="2" charset="0"/>
                <a:ea typeface="Roboto" panose="02000000000000000000" pitchFamily="2" charset="0"/>
                <a:cs typeface="Arial"/>
              </a:rPr>
              <a:t> V</a:t>
            </a:r>
            <a:r>
              <a:rPr sz="1000" b="1" spc="-30" dirty="0">
                <a:latin typeface="Roboto" panose="02000000000000000000" pitchFamily="2" charset="0"/>
                <a:ea typeface="Roboto" panose="02000000000000000000" pitchFamily="2" charset="0"/>
                <a:cs typeface="Arial"/>
              </a:rPr>
              <a:t>i</a:t>
            </a:r>
            <a:r>
              <a:rPr sz="1000" b="1" spc="-25" dirty="0">
                <a:latin typeface="Roboto" panose="02000000000000000000" pitchFamily="2" charset="0"/>
                <a:ea typeface="Roboto" panose="02000000000000000000" pitchFamily="2" charset="0"/>
                <a:cs typeface="Arial"/>
              </a:rPr>
              <a:t>e</a:t>
            </a:r>
            <a:r>
              <a:rPr sz="1000" b="1" spc="-45" dirty="0">
                <a:latin typeface="Roboto" panose="02000000000000000000" pitchFamily="2" charset="0"/>
                <a:ea typeface="Roboto" panose="02000000000000000000" pitchFamily="2" charset="0"/>
                <a:cs typeface="Arial"/>
              </a:rPr>
              <a:t>n</a:t>
            </a:r>
            <a:r>
              <a:rPr sz="1000" b="1" spc="-15" dirty="0">
                <a:latin typeface="Roboto" panose="02000000000000000000" pitchFamily="2" charset="0"/>
                <a:ea typeface="Roboto" panose="02000000000000000000" pitchFamily="2" charset="0"/>
                <a:cs typeface="Arial"/>
              </a:rPr>
              <a:t>t</a:t>
            </a:r>
            <a:r>
              <a:rPr sz="1000" b="1" spc="-30" dirty="0">
                <a:latin typeface="Roboto" panose="02000000000000000000" pitchFamily="2" charset="0"/>
                <a:ea typeface="Roboto" panose="02000000000000000000" pitchFamily="2" charset="0"/>
                <a:cs typeface="Arial"/>
              </a:rPr>
              <a:t>i</a:t>
            </a:r>
            <a:r>
              <a:rPr sz="1000" b="1" spc="-40" dirty="0">
                <a:latin typeface="Roboto" panose="02000000000000000000" pitchFamily="2" charset="0"/>
                <a:ea typeface="Roboto" panose="02000000000000000000" pitchFamily="2" charset="0"/>
                <a:cs typeface="Arial"/>
              </a:rPr>
              <a:t>a</a:t>
            </a:r>
            <a:r>
              <a:rPr sz="1000" b="1" spc="-30" dirty="0">
                <a:latin typeface="Roboto" panose="02000000000000000000" pitchFamily="2" charset="0"/>
                <a:ea typeface="Roboto" panose="02000000000000000000" pitchFamily="2" charset="0"/>
                <a:cs typeface="Arial"/>
              </a:rPr>
              <a:t>n</a:t>
            </a:r>
            <a:r>
              <a:rPr sz="1000" b="1" spc="-20" dirty="0">
                <a:latin typeface="Roboto" panose="02000000000000000000" pitchFamily="2" charset="0"/>
                <a:ea typeface="Roboto" panose="02000000000000000000" pitchFamily="2" charset="0"/>
                <a:cs typeface="Arial"/>
              </a:rPr>
              <a:t>e</a:t>
            </a:r>
            <a:r>
              <a:rPr sz="1000" b="1" spc="-35" dirty="0">
                <a:latin typeface="Roboto" panose="02000000000000000000" pitchFamily="2" charset="0"/>
                <a:ea typeface="Roboto" panose="02000000000000000000" pitchFamily="2" charset="0"/>
                <a:cs typeface="Arial"/>
              </a:rPr>
              <a:t> </a:t>
            </a:r>
            <a:r>
              <a:rPr sz="1000" b="1" spc="-80" dirty="0">
                <a:latin typeface="Roboto" panose="02000000000000000000" pitchFamily="2" charset="0"/>
                <a:ea typeface="Roboto" panose="02000000000000000000" pitchFamily="2" charset="0"/>
                <a:cs typeface="Arial"/>
              </a:rPr>
              <a:t>C</a:t>
            </a:r>
            <a:r>
              <a:rPr sz="1000" b="1" spc="-40" dirty="0">
                <a:latin typeface="Roboto" panose="02000000000000000000" pitchFamily="2" charset="0"/>
                <a:ea typeface="Roboto" panose="02000000000000000000" pitchFamily="2" charset="0"/>
                <a:cs typeface="Arial"/>
              </a:rPr>
              <a:t>a</a:t>
            </a:r>
            <a:r>
              <a:rPr sz="1000" b="1" spc="-35" dirty="0">
                <a:latin typeface="Roboto" panose="02000000000000000000" pitchFamily="2" charset="0"/>
                <a:ea typeface="Roboto" panose="02000000000000000000" pitchFamily="2" charset="0"/>
                <a:cs typeface="Arial"/>
              </a:rPr>
              <a:t>p</a:t>
            </a:r>
            <a:r>
              <a:rPr sz="1000" b="1" spc="-30" dirty="0">
                <a:latin typeface="Roboto" panose="02000000000000000000" pitchFamily="2" charset="0"/>
                <a:ea typeface="Roboto" panose="02000000000000000000" pitchFamily="2" charset="0"/>
                <a:cs typeface="Arial"/>
              </a:rPr>
              <a:t>i</a:t>
            </a:r>
            <a:r>
              <a:rPr sz="1000" b="1" spc="-15" dirty="0">
                <a:latin typeface="Roboto" panose="02000000000000000000" pitchFamily="2" charset="0"/>
                <a:ea typeface="Roboto" panose="02000000000000000000" pitchFamily="2" charset="0"/>
                <a:cs typeface="Arial"/>
              </a:rPr>
              <a:t>t</a:t>
            </a:r>
            <a:r>
              <a:rPr sz="1000" b="1" spc="-30" dirty="0">
                <a:latin typeface="Roboto" panose="02000000000000000000" pitchFamily="2" charset="0"/>
                <a:ea typeface="Roboto" panose="02000000000000000000" pitchFamily="2" charset="0"/>
                <a:cs typeface="Arial"/>
              </a:rPr>
              <a:t>a</a:t>
            </a:r>
            <a:r>
              <a:rPr sz="1000" b="1" spc="-15" dirty="0">
                <a:latin typeface="Roboto" panose="02000000000000000000" pitchFamily="2" charset="0"/>
                <a:ea typeface="Roboto" panose="02000000000000000000" pitchFamily="2" charset="0"/>
                <a:cs typeface="Arial"/>
              </a:rPr>
              <a:t>l</a:t>
            </a:r>
            <a:r>
              <a:rPr sz="1000" b="1" spc="-45" dirty="0">
                <a:latin typeface="Roboto" panose="02000000000000000000" pitchFamily="2" charset="0"/>
                <a:ea typeface="Roboto" panose="02000000000000000000" pitchFamily="2" charset="0"/>
                <a:cs typeface="Arial"/>
              </a:rPr>
              <a:t> </a:t>
            </a:r>
            <a:r>
              <a:rPr sz="1000" b="1" spc="-40" dirty="0">
                <a:latin typeface="Roboto" panose="02000000000000000000" pitchFamily="2" charset="0"/>
                <a:ea typeface="Roboto" panose="02000000000000000000" pitchFamily="2" charset="0"/>
                <a:cs typeface="Arial"/>
              </a:rPr>
              <a:t>o</a:t>
            </a:r>
            <a:r>
              <a:rPr sz="1000" b="1" spc="25" dirty="0">
                <a:latin typeface="Roboto" panose="02000000000000000000" pitchFamily="2" charset="0"/>
                <a:ea typeface="Roboto" panose="02000000000000000000" pitchFamily="2" charset="0"/>
                <a:cs typeface="Arial"/>
              </a:rPr>
              <a:t>f</a:t>
            </a:r>
            <a:r>
              <a:rPr lang="en-US" sz="1000" dirty="0">
                <a:latin typeface="Roboto" panose="02000000000000000000" pitchFamily="2" charset="0"/>
                <a:ea typeface="Roboto" panose="02000000000000000000" pitchFamily="2" charset="0"/>
                <a:cs typeface="Arial"/>
              </a:rPr>
              <a:t> </a:t>
            </a:r>
            <a:r>
              <a:rPr sz="1000" b="1" spc="-80" dirty="0">
                <a:latin typeface="Roboto" panose="02000000000000000000" pitchFamily="2" charset="0"/>
                <a:ea typeface="Roboto" panose="02000000000000000000" pitchFamily="2" charset="0"/>
                <a:cs typeface="Arial"/>
              </a:rPr>
              <a:t>L</a:t>
            </a:r>
            <a:r>
              <a:rPr sz="1000" b="1" spc="-35" dirty="0">
                <a:latin typeface="Roboto" panose="02000000000000000000" pitchFamily="2" charset="0"/>
                <a:ea typeface="Roboto" panose="02000000000000000000" pitchFamily="2" charset="0"/>
                <a:cs typeface="Arial"/>
              </a:rPr>
              <a:t>ao</a:t>
            </a:r>
            <a:r>
              <a:rPr sz="1000" b="1" spc="-60" dirty="0">
                <a:latin typeface="Roboto" panose="02000000000000000000" pitchFamily="2" charset="0"/>
                <a:ea typeface="Roboto" panose="02000000000000000000" pitchFamily="2" charset="0"/>
                <a:cs typeface="Arial"/>
              </a:rPr>
              <a:t> </a:t>
            </a:r>
            <a:r>
              <a:rPr sz="1000" b="1" spc="-25" dirty="0">
                <a:latin typeface="Roboto" panose="02000000000000000000" pitchFamily="2" charset="0"/>
                <a:ea typeface="Roboto" panose="02000000000000000000" pitchFamily="2" charset="0"/>
                <a:cs typeface="Arial"/>
              </a:rPr>
              <a:t>P</a:t>
            </a:r>
            <a:r>
              <a:rPr sz="1000" b="1" spc="-85" dirty="0">
                <a:latin typeface="Roboto" panose="02000000000000000000" pitchFamily="2" charset="0"/>
                <a:ea typeface="Roboto" panose="02000000000000000000" pitchFamily="2" charset="0"/>
                <a:cs typeface="Arial"/>
              </a:rPr>
              <a:t>D</a:t>
            </a:r>
            <a:r>
              <a:rPr sz="1000" b="1" spc="-80" dirty="0">
                <a:latin typeface="Roboto" panose="02000000000000000000" pitchFamily="2" charset="0"/>
                <a:ea typeface="Roboto" panose="02000000000000000000" pitchFamily="2" charset="0"/>
                <a:cs typeface="Arial"/>
              </a:rPr>
              <a:t>R</a:t>
            </a:r>
            <a:endParaRPr sz="1000" dirty="0">
              <a:latin typeface="Roboto" panose="02000000000000000000" pitchFamily="2" charset="0"/>
              <a:ea typeface="Roboto" panose="02000000000000000000" pitchFamily="2" charset="0"/>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713A6F-3BCA-44AC-870D-35FBD0FE6A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7333" y="1752600"/>
            <a:ext cx="829733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12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3311" y="3931920"/>
            <a:ext cx="4384548" cy="2464307"/>
          </a:xfrm>
          <a:prstGeom prst="rect">
            <a:avLst/>
          </a:prstGeom>
          <a:blipFill>
            <a:blip r:embed="rId2" cstate="print"/>
            <a:stretch>
              <a:fillRect/>
            </a:stretch>
          </a:blipFill>
        </p:spPr>
        <p:txBody>
          <a:bodyPr wrap="square" lIns="0" tIns="0" rIns="0" bIns="0" rtlCol="0">
            <a:spAutoFit/>
          </a:bodyPr>
          <a:lstStyle/>
          <a:p>
            <a:endParaRPr dirty="0"/>
          </a:p>
        </p:txBody>
      </p:sp>
      <p:sp>
        <p:nvSpPr>
          <p:cNvPr id="3" name="object 3"/>
          <p:cNvSpPr/>
          <p:nvPr/>
        </p:nvSpPr>
        <p:spPr>
          <a:xfrm>
            <a:off x="6515100" y="1092708"/>
            <a:ext cx="5125211" cy="2080260"/>
          </a:xfrm>
          <a:prstGeom prst="rect">
            <a:avLst/>
          </a:prstGeom>
          <a:blipFill>
            <a:blip r:embed="rId3" cstate="print"/>
            <a:stretch>
              <a:fillRect/>
            </a:stretch>
          </a:blipFill>
        </p:spPr>
        <p:txBody>
          <a:bodyPr wrap="square" lIns="0" tIns="0" rIns="0" bIns="0" rtlCol="0">
            <a:spAutoFit/>
          </a:bodyPr>
          <a:lstStyle/>
          <a:p>
            <a:endParaRPr dirty="0"/>
          </a:p>
        </p:txBody>
      </p:sp>
      <p:sp>
        <p:nvSpPr>
          <p:cNvPr id="4" name="object 4"/>
          <p:cNvSpPr/>
          <p:nvPr/>
        </p:nvSpPr>
        <p:spPr>
          <a:xfrm>
            <a:off x="6949440" y="3904488"/>
            <a:ext cx="4384548" cy="2606040"/>
          </a:xfrm>
          <a:prstGeom prst="rect">
            <a:avLst/>
          </a:prstGeom>
          <a:blipFill>
            <a:blip r:embed="rId4" cstate="print"/>
            <a:stretch>
              <a:fillRect/>
            </a:stretch>
          </a:blipFill>
        </p:spPr>
        <p:txBody>
          <a:bodyPr wrap="square" lIns="0" tIns="0" rIns="0" bIns="0" rtlCol="0">
            <a:spAutoFit/>
          </a:bodyPr>
          <a:lstStyle/>
          <a:p>
            <a:endParaRPr dirty="0"/>
          </a:p>
        </p:txBody>
      </p:sp>
      <p:sp>
        <p:nvSpPr>
          <p:cNvPr id="5" name="object 5"/>
          <p:cNvSpPr/>
          <p:nvPr/>
        </p:nvSpPr>
        <p:spPr>
          <a:xfrm>
            <a:off x="1001267" y="1330452"/>
            <a:ext cx="5170932" cy="2194560"/>
          </a:xfrm>
          <a:prstGeom prst="rect">
            <a:avLst/>
          </a:prstGeom>
          <a:blipFill>
            <a:blip r:embed="rId5" cstate="print"/>
            <a:stretch>
              <a:fillRect/>
            </a:stretch>
          </a:blipFill>
        </p:spPr>
        <p:txBody>
          <a:bodyPr wrap="square" lIns="0" tIns="0" rIns="0" bIns="0" rtlCol="0">
            <a:spAutoFit/>
          </a:bodyPr>
          <a:lstStyle/>
          <a:p>
            <a:endParaRPr dirty="0"/>
          </a:p>
        </p:txBody>
      </p:sp>
      <p:sp>
        <p:nvSpPr>
          <p:cNvPr id="6" name="object 6"/>
          <p:cNvSpPr txBox="1"/>
          <p:nvPr/>
        </p:nvSpPr>
        <p:spPr>
          <a:xfrm>
            <a:off x="6498082" y="774827"/>
            <a:ext cx="4912995" cy="238527"/>
          </a:xfrm>
          <a:prstGeom prst="rect">
            <a:avLst/>
          </a:prstGeom>
        </p:spPr>
        <p:txBody>
          <a:bodyPr vert="horz" wrap="square" lIns="0" tIns="0" rIns="0" bIns="0" rtlCol="0">
            <a:spAutoFit/>
          </a:bodyPr>
          <a:lstStyle/>
          <a:p>
            <a:pPr marL="12700">
              <a:lnSpc>
                <a:spcPct val="100000"/>
              </a:lnSpc>
            </a:pPr>
            <a:r>
              <a:rPr sz="1550" b="1" spc="-10" dirty="0">
                <a:latin typeface="Roboto" panose="02000000000000000000" pitchFamily="2" charset="0"/>
                <a:ea typeface="Roboto" panose="02000000000000000000" pitchFamily="2" charset="0"/>
                <a:cs typeface="Trebuchet MS"/>
              </a:rPr>
              <a:t>2</a:t>
            </a:r>
            <a:r>
              <a:rPr sz="1550" b="1" spc="-114" dirty="0">
                <a:latin typeface="Roboto" panose="02000000000000000000" pitchFamily="2" charset="0"/>
                <a:ea typeface="Roboto" panose="02000000000000000000" pitchFamily="2" charset="0"/>
                <a:cs typeface="Trebuchet MS"/>
              </a:rPr>
              <a:t>.</a:t>
            </a:r>
            <a:r>
              <a:rPr sz="1550" b="1" spc="-70" dirty="0">
                <a:latin typeface="Roboto" panose="02000000000000000000" pitchFamily="2" charset="0"/>
                <a:ea typeface="Roboto" panose="02000000000000000000" pitchFamily="2" charset="0"/>
                <a:cs typeface="Trebuchet MS"/>
              </a:rPr>
              <a:t> </a:t>
            </a:r>
            <a:r>
              <a:rPr sz="1550" b="1" spc="-5" dirty="0">
                <a:latin typeface="Roboto" panose="02000000000000000000" pitchFamily="2" charset="0"/>
                <a:ea typeface="Roboto" panose="02000000000000000000" pitchFamily="2" charset="0"/>
                <a:cs typeface="Trebuchet MS"/>
              </a:rPr>
              <a:t>L</a:t>
            </a:r>
            <a:r>
              <a:rPr sz="1550" b="1" spc="25" dirty="0">
                <a:latin typeface="Roboto" panose="02000000000000000000" pitchFamily="2" charset="0"/>
                <a:ea typeface="Roboto" panose="02000000000000000000" pitchFamily="2" charset="0"/>
                <a:cs typeface="Trebuchet MS"/>
              </a:rPr>
              <a:t>a</a:t>
            </a:r>
            <a:r>
              <a:rPr sz="1550" b="1" spc="-25" dirty="0">
                <a:latin typeface="Roboto" panose="02000000000000000000" pitchFamily="2" charset="0"/>
                <a:ea typeface="Roboto" panose="02000000000000000000" pitchFamily="2" charset="0"/>
                <a:cs typeface="Trebuchet MS"/>
              </a:rPr>
              <a:t>n</a:t>
            </a:r>
            <a:r>
              <a:rPr sz="1550" b="1" spc="-5" dirty="0">
                <a:latin typeface="Roboto" panose="02000000000000000000" pitchFamily="2" charset="0"/>
                <a:ea typeface="Roboto" panose="02000000000000000000" pitchFamily="2" charset="0"/>
                <a:cs typeface="Trebuchet MS"/>
              </a:rPr>
              <a:t>d</a:t>
            </a:r>
            <a:r>
              <a:rPr sz="1550" b="1" spc="150" dirty="0">
                <a:latin typeface="Roboto" panose="02000000000000000000" pitchFamily="2" charset="0"/>
                <a:ea typeface="Roboto" panose="02000000000000000000" pitchFamily="2" charset="0"/>
                <a:cs typeface="Trebuchet MS"/>
              </a:rPr>
              <a:t>s</a:t>
            </a:r>
            <a:r>
              <a:rPr sz="1550" b="1" spc="-35" dirty="0">
                <a:latin typeface="Roboto" panose="02000000000000000000" pitchFamily="2" charset="0"/>
                <a:ea typeface="Roboto" panose="02000000000000000000" pitchFamily="2" charset="0"/>
                <a:cs typeface="Trebuchet MS"/>
              </a:rPr>
              <a:t>l</a:t>
            </a:r>
            <a:r>
              <a:rPr sz="1550" b="1" spc="-40" dirty="0">
                <a:latin typeface="Roboto" panose="02000000000000000000" pitchFamily="2" charset="0"/>
                <a:ea typeface="Roboto" panose="02000000000000000000" pitchFamily="2" charset="0"/>
                <a:cs typeface="Trebuchet MS"/>
              </a:rPr>
              <a:t>i</a:t>
            </a:r>
            <a:r>
              <a:rPr sz="1550" b="1" spc="-5" dirty="0">
                <a:latin typeface="Roboto" panose="02000000000000000000" pitchFamily="2" charset="0"/>
                <a:ea typeface="Roboto" panose="02000000000000000000" pitchFamily="2" charset="0"/>
                <a:cs typeface="Trebuchet MS"/>
              </a:rPr>
              <a:t>d</a:t>
            </a:r>
            <a:r>
              <a:rPr sz="1550" b="1" spc="-45" dirty="0">
                <a:latin typeface="Roboto" panose="02000000000000000000" pitchFamily="2" charset="0"/>
                <a:ea typeface="Roboto" panose="02000000000000000000" pitchFamily="2" charset="0"/>
                <a:cs typeface="Trebuchet MS"/>
              </a:rPr>
              <a:t>e</a:t>
            </a:r>
            <a:r>
              <a:rPr sz="1550" b="1" spc="-70" dirty="0">
                <a:latin typeface="Roboto" panose="02000000000000000000" pitchFamily="2" charset="0"/>
                <a:ea typeface="Roboto" panose="02000000000000000000" pitchFamily="2" charset="0"/>
                <a:cs typeface="Trebuchet MS"/>
              </a:rPr>
              <a:t> </a:t>
            </a:r>
            <a:r>
              <a:rPr sz="1550" b="1" spc="55" dirty="0">
                <a:latin typeface="Roboto" panose="02000000000000000000" pitchFamily="2" charset="0"/>
                <a:ea typeface="Roboto" panose="02000000000000000000" pitchFamily="2" charset="0"/>
                <a:cs typeface="Trebuchet MS"/>
              </a:rPr>
              <a:t>R</a:t>
            </a:r>
            <a:r>
              <a:rPr sz="1550" b="1" spc="-40" dirty="0">
                <a:latin typeface="Roboto" panose="02000000000000000000" pitchFamily="2" charset="0"/>
                <a:ea typeface="Roboto" panose="02000000000000000000" pitchFamily="2" charset="0"/>
                <a:cs typeface="Trebuchet MS"/>
              </a:rPr>
              <a:t>i</a:t>
            </a:r>
            <a:r>
              <a:rPr sz="1550" b="1" spc="150" dirty="0">
                <a:latin typeface="Roboto" panose="02000000000000000000" pitchFamily="2" charset="0"/>
                <a:ea typeface="Roboto" panose="02000000000000000000" pitchFamily="2" charset="0"/>
                <a:cs typeface="Trebuchet MS"/>
              </a:rPr>
              <a:t>s</a:t>
            </a:r>
            <a:r>
              <a:rPr sz="1550" b="1" spc="-10" dirty="0">
                <a:latin typeface="Roboto" panose="02000000000000000000" pitchFamily="2" charset="0"/>
                <a:ea typeface="Roboto" panose="02000000000000000000" pitchFamily="2" charset="0"/>
                <a:cs typeface="Trebuchet MS"/>
              </a:rPr>
              <a:t>k</a:t>
            </a:r>
            <a:r>
              <a:rPr sz="1550" b="1" spc="-60" dirty="0">
                <a:latin typeface="Roboto" panose="02000000000000000000" pitchFamily="2" charset="0"/>
                <a:ea typeface="Roboto" panose="02000000000000000000" pitchFamily="2" charset="0"/>
                <a:cs typeface="Trebuchet MS"/>
              </a:rPr>
              <a:t> </a:t>
            </a:r>
            <a:r>
              <a:rPr sz="1550" b="1" spc="25" dirty="0">
                <a:latin typeface="Roboto" panose="02000000000000000000" pitchFamily="2" charset="0"/>
                <a:ea typeface="Roboto" panose="02000000000000000000" pitchFamily="2" charset="0"/>
                <a:cs typeface="Trebuchet MS"/>
              </a:rPr>
              <a:t>a</a:t>
            </a:r>
            <a:r>
              <a:rPr sz="1550" b="1" spc="-25" dirty="0">
                <a:latin typeface="Roboto" panose="02000000000000000000" pitchFamily="2" charset="0"/>
                <a:ea typeface="Roboto" panose="02000000000000000000" pitchFamily="2" charset="0"/>
                <a:cs typeface="Trebuchet MS"/>
              </a:rPr>
              <a:t>n</a:t>
            </a:r>
            <a:r>
              <a:rPr sz="1550" b="1" spc="-10" dirty="0">
                <a:latin typeface="Roboto" panose="02000000000000000000" pitchFamily="2" charset="0"/>
                <a:ea typeface="Roboto" panose="02000000000000000000" pitchFamily="2" charset="0"/>
                <a:cs typeface="Trebuchet MS"/>
              </a:rPr>
              <a:t>d</a:t>
            </a:r>
            <a:r>
              <a:rPr sz="1550" b="1" spc="-70" dirty="0">
                <a:latin typeface="Roboto" panose="02000000000000000000" pitchFamily="2" charset="0"/>
                <a:ea typeface="Roboto" panose="02000000000000000000" pitchFamily="2" charset="0"/>
                <a:cs typeface="Trebuchet MS"/>
              </a:rPr>
              <a:t> </a:t>
            </a:r>
            <a:r>
              <a:rPr sz="1550" b="1" spc="55" dirty="0">
                <a:latin typeface="Roboto" panose="02000000000000000000" pitchFamily="2" charset="0"/>
                <a:ea typeface="Roboto" panose="02000000000000000000" pitchFamily="2" charset="0"/>
                <a:cs typeface="Trebuchet MS"/>
              </a:rPr>
              <a:t>So</a:t>
            </a:r>
            <a:r>
              <a:rPr sz="1550" b="1" spc="45" dirty="0">
                <a:latin typeface="Roboto" panose="02000000000000000000" pitchFamily="2" charset="0"/>
                <a:ea typeface="Roboto" panose="02000000000000000000" pitchFamily="2" charset="0"/>
                <a:cs typeface="Trebuchet MS"/>
              </a:rPr>
              <a:t>i</a:t>
            </a:r>
            <a:r>
              <a:rPr sz="1550" b="1" spc="-45" dirty="0">
                <a:latin typeface="Roboto" panose="02000000000000000000" pitchFamily="2" charset="0"/>
                <a:ea typeface="Roboto" panose="02000000000000000000" pitchFamily="2" charset="0"/>
                <a:cs typeface="Trebuchet MS"/>
              </a:rPr>
              <a:t>l</a:t>
            </a:r>
            <a:r>
              <a:rPr sz="1550" b="1" spc="-65" dirty="0">
                <a:latin typeface="Roboto" panose="02000000000000000000" pitchFamily="2" charset="0"/>
                <a:ea typeface="Roboto" panose="02000000000000000000" pitchFamily="2" charset="0"/>
                <a:cs typeface="Trebuchet MS"/>
              </a:rPr>
              <a:t> </a:t>
            </a:r>
            <a:r>
              <a:rPr sz="1550" b="1" spc="10" dirty="0">
                <a:latin typeface="Roboto" panose="02000000000000000000" pitchFamily="2" charset="0"/>
                <a:ea typeface="Roboto" panose="02000000000000000000" pitchFamily="2" charset="0"/>
                <a:cs typeface="Trebuchet MS"/>
              </a:rPr>
              <a:t>E</a:t>
            </a:r>
            <a:r>
              <a:rPr sz="1550" b="1" spc="20" dirty="0">
                <a:latin typeface="Roboto" panose="02000000000000000000" pitchFamily="2" charset="0"/>
                <a:ea typeface="Roboto" panose="02000000000000000000" pitchFamily="2" charset="0"/>
                <a:cs typeface="Trebuchet MS"/>
              </a:rPr>
              <a:t>ro</a:t>
            </a:r>
            <a:r>
              <a:rPr sz="1550" b="1" spc="30" dirty="0">
                <a:latin typeface="Roboto" panose="02000000000000000000" pitchFamily="2" charset="0"/>
                <a:ea typeface="Roboto" panose="02000000000000000000" pitchFamily="2" charset="0"/>
                <a:cs typeface="Trebuchet MS"/>
              </a:rPr>
              <a:t>s</a:t>
            </a:r>
            <a:r>
              <a:rPr sz="1550" b="1" spc="-40" dirty="0">
                <a:latin typeface="Roboto" panose="02000000000000000000" pitchFamily="2" charset="0"/>
                <a:ea typeface="Roboto" panose="02000000000000000000" pitchFamily="2" charset="0"/>
                <a:cs typeface="Trebuchet MS"/>
              </a:rPr>
              <a:t>i</a:t>
            </a:r>
            <a:r>
              <a:rPr sz="1550" b="1" spc="5" dirty="0">
                <a:latin typeface="Roboto" panose="02000000000000000000" pitchFamily="2" charset="0"/>
                <a:ea typeface="Roboto" panose="02000000000000000000" pitchFamily="2" charset="0"/>
                <a:cs typeface="Trebuchet MS"/>
              </a:rPr>
              <a:t>o</a:t>
            </a:r>
            <a:r>
              <a:rPr sz="1550" b="1" spc="-30" dirty="0">
                <a:latin typeface="Roboto" panose="02000000000000000000" pitchFamily="2" charset="0"/>
                <a:ea typeface="Roboto" panose="02000000000000000000" pitchFamily="2" charset="0"/>
                <a:cs typeface="Trebuchet MS"/>
              </a:rPr>
              <a:t>n</a:t>
            </a:r>
            <a:r>
              <a:rPr sz="1550" b="1" spc="-65" dirty="0">
                <a:latin typeface="Roboto" panose="02000000000000000000" pitchFamily="2" charset="0"/>
                <a:ea typeface="Roboto" panose="02000000000000000000" pitchFamily="2" charset="0"/>
                <a:cs typeface="Trebuchet MS"/>
              </a:rPr>
              <a:t> </a:t>
            </a:r>
            <a:r>
              <a:rPr sz="1550" b="1" spc="-40" dirty="0">
                <a:latin typeface="Roboto" panose="02000000000000000000" pitchFamily="2" charset="0"/>
                <a:ea typeface="Roboto" panose="02000000000000000000" pitchFamily="2" charset="0"/>
                <a:cs typeface="Trebuchet MS"/>
              </a:rPr>
              <a:t>i</a:t>
            </a:r>
            <a:r>
              <a:rPr sz="1550" b="1" spc="-30" dirty="0">
                <a:latin typeface="Roboto" panose="02000000000000000000" pitchFamily="2" charset="0"/>
                <a:ea typeface="Roboto" panose="02000000000000000000" pitchFamily="2" charset="0"/>
                <a:cs typeface="Trebuchet MS"/>
              </a:rPr>
              <a:t>n</a:t>
            </a:r>
            <a:r>
              <a:rPr sz="1550" b="1" spc="-65" dirty="0">
                <a:latin typeface="Roboto" panose="02000000000000000000" pitchFamily="2" charset="0"/>
                <a:ea typeface="Roboto" panose="02000000000000000000" pitchFamily="2" charset="0"/>
                <a:cs typeface="Trebuchet MS"/>
              </a:rPr>
              <a:t> </a:t>
            </a:r>
            <a:r>
              <a:rPr sz="1550" b="1" spc="-80" dirty="0">
                <a:latin typeface="Roboto" panose="02000000000000000000" pitchFamily="2" charset="0"/>
                <a:ea typeface="Roboto" panose="02000000000000000000" pitchFamily="2" charset="0"/>
                <a:cs typeface="Trebuchet MS"/>
              </a:rPr>
              <a:t>t</a:t>
            </a:r>
            <a:r>
              <a:rPr sz="1550" b="1" spc="-30" dirty="0">
                <a:latin typeface="Roboto" panose="02000000000000000000" pitchFamily="2" charset="0"/>
                <a:ea typeface="Roboto" panose="02000000000000000000" pitchFamily="2" charset="0"/>
                <a:cs typeface="Trebuchet MS"/>
              </a:rPr>
              <a:t>h</a:t>
            </a:r>
            <a:r>
              <a:rPr sz="1550" b="1" spc="-45" dirty="0">
                <a:latin typeface="Roboto" panose="02000000000000000000" pitchFamily="2" charset="0"/>
                <a:ea typeface="Roboto" panose="02000000000000000000" pitchFamily="2" charset="0"/>
                <a:cs typeface="Trebuchet MS"/>
              </a:rPr>
              <a:t>e</a:t>
            </a:r>
            <a:r>
              <a:rPr sz="1550" b="1" spc="-70" dirty="0">
                <a:latin typeface="Roboto" panose="02000000000000000000" pitchFamily="2" charset="0"/>
                <a:ea typeface="Roboto" panose="02000000000000000000" pitchFamily="2" charset="0"/>
                <a:cs typeface="Trebuchet MS"/>
              </a:rPr>
              <a:t> </a:t>
            </a:r>
            <a:r>
              <a:rPr sz="1550" b="1" spc="90" dirty="0">
                <a:latin typeface="Roboto" panose="02000000000000000000" pitchFamily="2" charset="0"/>
                <a:ea typeface="Roboto" panose="02000000000000000000" pitchFamily="2" charset="0"/>
                <a:cs typeface="Trebuchet MS"/>
              </a:rPr>
              <a:t>P</a:t>
            </a:r>
            <a:r>
              <a:rPr sz="1550" b="1" spc="-85" dirty="0">
                <a:latin typeface="Roboto" panose="02000000000000000000" pitchFamily="2" charset="0"/>
                <a:ea typeface="Roboto" panose="02000000000000000000" pitchFamily="2" charset="0"/>
                <a:cs typeface="Trebuchet MS"/>
              </a:rPr>
              <a:t>ro</a:t>
            </a:r>
            <a:r>
              <a:rPr sz="1550" b="1" spc="-80" dirty="0">
                <a:latin typeface="Roboto" panose="02000000000000000000" pitchFamily="2" charset="0"/>
                <a:ea typeface="Roboto" panose="02000000000000000000" pitchFamily="2" charset="0"/>
                <a:cs typeface="Trebuchet MS"/>
              </a:rPr>
              <a:t>j</a:t>
            </a:r>
            <a:r>
              <a:rPr sz="1550" b="1" spc="-40" dirty="0">
                <a:latin typeface="Roboto" panose="02000000000000000000" pitchFamily="2" charset="0"/>
                <a:ea typeface="Roboto" panose="02000000000000000000" pitchFamily="2" charset="0"/>
                <a:cs typeface="Trebuchet MS"/>
              </a:rPr>
              <a:t>e</a:t>
            </a:r>
            <a:r>
              <a:rPr sz="1550" b="1" spc="-35" dirty="0">
                <a:latin typeface="Roboto" panose="02000000000000000000" pitchFamily="2" charset="0"/>
                <a:ea typeface="Roboto" panose="02000000000000000000" pitchFamily="2" charset="0"/>
                <a:cs typeface="Trebuchet MS"/>
              </a:rPr>
              <a:t>c</a:t>
            </a:r>
            <a:r>
              <a:rPr sz="1550" b="1" spc="-20" dirty="0">
                <a:latin typeface="Roboto" panose="02000000000000000000" pitchFamily="2" charset="0"/>
                <a:ea typeface="Roboto" panose="02000000000000000000" pitchFamily="2" charset="0"/>
                <a:cs typeface="Trebuchet MS"/>
              </a:rPr>
              <a:t>t</a:t>
            </a:r>
            <a:r>
              <a:rPr sz="1550" b="1" spc="-35" dirty="0">
                <a:latin typeface="Roboto" panose="02000000000000000000" pitchFamily="2" charset="0"/>
                <a:ea typeface="Roboto" panose="02000000000000000000" pitchFamily="2" charset="0"/>
                <a:cs typeface="Trebuchet MS"/>
              </a:rPr>
              <a:t>’s</a:t>
            </a:r>
            <a:r>
              <a:rPr sz="1550" b="1" spc="5" dirty="0">
                <a:latin typeface="Roboto" panose="02000000000000000000" pitchFamily="2" charset="0"/>
                <a:ea typeface="Roboto" panose="02000000000000000000" pitchFamily="2" charset="0"/>
                <a:cs typeface="Trebuchet MS"/>
              </a:rPr>
              <a:t> </a:t>
            </a:r>
            <a:r>
              <a:rPr sz="1550" b="1" spc="150" dirty="0">
                <a:latin typeface="Roboto" panose="02000000000000000000" pitchFamily="2" charset="0"/>
                <a:ea typeface="Roboto" panose="02000000000000000000" pitchFamily="2" charset="0"/>
                <a:cs typeface="Trebuchet MS"/>
              </a:rPr>
              <a:t>s</a:t>
            </a:r>
            <a:r>
              <a:rPr sz="1550" b="1" spc="-40" dirty="0">
                <a:latin typeface="Roboto" panose="02000000000000000000" pitchFamily="2" charset="0"/>
                <a:ea typeface="Roboto" panose="02000000000000000000" pitchFamily="2" charset="0"/>
                <a:cs typeface="Trebuchet MS"/>
              </a:rPr>
              <a:t>i</a:t>
            </a:r>
            <a:r>
              <a:rPr sz="1550" b="1" spc="-65" dirty="0">
                <a:latin typeface="Roboto" panose="02000000000000000000" pitchFamily="2" charset="0"/>
                <a:ea typeface="Roboto" panose="02000000000000000000" pitchFamily="2" charset="0"/>
                <a:cs typeface="Trebuchet MS"/>
              </a:rPr>
              <a:t>te</a:t>
            </a:r>
            <a:endParaRPr sz="1550" dirty="0">
              <a:latin typeface="Roboto" panose="02000000000000000000" pitchFamily="2" charset="0"/>
              <a:ea typeface="Roboto" panose="02000000000000000000" pitchFamily="2" charset="0"/>
              <a:cs typeface="Trebuchet MS"/>
            </a:endParaRPr>
          </a:p>
        </p:txBody>
      </p:sp>
      <p:sp>
        <p:nvSpPr>
          <p:cNvPr id="7" name="object 7"/>
          <p:cNvSpPr txBox="1"/>
          <p:nvPr/>
        </p:nvSpPr>
        <p:spPr>
          <a:xfrm>
            <a:off x="6955281" y="3200908"/>
            <a:ext cx="3534410" cy="665480"/>
          </a:xfrm>
          <a:prstGeom prst="rect">
            <a:avLst/>
          </a:prstGeom>
        </p:spPr>
        <p:txBody>
          <a:bodyPr vert="horz" wrap="square" lIns="0" tIns="0" rIns="0" bIns="0" rtlCol="0">
            <a:spAutoFit/>
          </a:bodyPr>
          <a:lstStyle/>
          <a:p>
            <a:pPr marL="965835">
              <a:lnSpc>
                <a:spcPct val="100000"/>
              </a:lnSpc>
            </a:pPr>
            <a:r>
              <a:rPr sz="1150" spc="-60" dirty="0">
                <a:latin typeface="Roboto" panose="02000000000000000000" pitchFamily="2" charset="0"/>
                <a:ea typeface="Roboto" panose="02000000000000000000" pitchFamily="2" charset="0"/>
                <a:cs typeface="Arial"/>
              </a:rPr>
              <a:t>S</a:t>
            </a:r>
            <a:r>
              <a:rPr sz="1150" spc="35" dirty="0">
                <a:latin typeface="Roboto" panose="02000000000000000000" pitchFamily="2" charset="0"/>
                <a:ea typeface="Roboto" panose="02000000000000000000" pitchFamily="2" charset="0"/>
                <a:cs typeface="Arial"/>
              </a:rPr>
              <a:t>o</a:t>
            </a:r>
            <a:r>
              <a:rPr sz="1150" spc="25" dirty="0">
                <a:latin typeface="Roboto" panose="02000000000000000000" pitchFamily="2" charset="0"/>
                <a:ea typeface="Roboto" panose="02000000000000000000" pitchFamily="2" charset="0"/>
                <a:cs typeface="Arial"/>
              </a:rPr>
              <a:t>i</a:t>
            </a:r>
            <a:r>
              <a:rPr sz="1150" spc="30" dirty="0">
                <a:latin typeface="Roboto" panose="02000000000000000000" pitchFamily="2" charset="0"/>
                <a:ea typeface="Roboto" panose="02000000000000000000" pitchFamily="2" charset="0"/>
                <a:cs typeface="Arial"/>
              </a:rPr>
              <a:t>l</a:t>
            </a:r>
            <a:r>
              <a:rPr sz="1150" spc="-35" dirty="0">
                <a:latin typeface="Roboto" panose="02000000000000000000" pitchFamily="2" charset="0"/>
                <a:ea typeface="Roboto" panose="02000000000000000000" pitchFamily="2" charset="0"/>
                <a:cs typeface="Arial"/>
              </a:rPr>
              <a:t> </a:t>
            </a:r>
            <a:r>
              <a:rPr sz="1150" dirty="0">
                <a:latin typeface="Roboto" panose="02000000000000000000" pitchFamily="2" charset="0"/>
                <a:ea typeface="Roboto" panose="02000000000000000000" pitchFamily="2" charset="0"/>
                <a:cs typeface="Arial"/>
              </a:rPr>
              <a:t>e</a:t>
            </a:r>
            <a:r>
              <a:rPr sz="1150" spc="5" dirty="0">
                <a:latin typeface="Roboto" panose="02000000000000000000" pitchFamily="2" charset="0"/>
                <a:ea typeface="Roboto" panose="02000000000000000000" pitchFamily="2" charset="0"/>
                <a:cs typeface="Arial"/>
              </a:rPr>
              <a:t>r</a:t>
            </a:r>
            <a:r>
              <a:rPr sz="1150" spc="35" dirty="0">
                <a:latin typeface="Roboto" panose="02000000000000000000" pitchFamily="2" charset="0"/>
                <a:ea typeface="Roboto" panose="02000000000000000000" pitchFamily="2" charset="0"/>
                <a:cs typeface="Arial"/>
              </a:rPr>
              <a:t>o</a:t>
            </a:r>
            <a:r>
              <a:rPr sz="1150" spc="20" dirty="0">
                <a:latin typeface="Roboto" panose="02000000000000000000" pitchFamily="2" charset="0"/>
                <a:ea typeface="Roboto" panose="02000000000000000000" pitchFamily="2" charset="0"/>
                <a:cs typeface="Arial"/>
              </a:rPr>
              <a:t>si</a:t>
            </a:r>
            <a:r>
              <a:rPr sz="1150" spc="40" dirty="0">
                <a:latin typeface="Roboto" panose="02000000000000000000" pitchFamily="2" charset="0"/>
                <a:ea typeface="Roboto" panose="02000000000000000000" pitchFamily="2" charset="0"/>
                <a:cs typeface="Arial"/>
              </a:rPr>
              <a:t>o</a:t>
            </a:r>
            <a:r>
              <a:rPr sz="1150" spc="10" dirty="0">
                <a:latin typeface="Roboto" panose="02000000000000000000" pitchFamily="2" charset="0"/>
                <a:ea typeface="Roboto" panose="02000000000000000000" pitchFamily="2" charset="0"/>
                <a:cs typeface="Arial"/>
              </a:rPr>
              <a:t>n</a:t>
            </a:r>
            <a:r>
              <a:rPr sz="1150" spc="30" dirty="0">
                <a:latin typeface="Roboto" panose="02000000000000000000" pitchFamily="2" charset="0"/>
                <a:ea typeface="Roboto" panose="02000000000000000000" pitchFamily="2" charset="0"/>
                <a:cs typeface="Arial"/>
              </a:rPr>
              <a:t> </a:t>
            </a:r>
            <a:r>
              <a:rPr sz="1150" spc="5" dirty="0">
                <a:latin typeface="Roboto" panose="02000000000000000000" pitchFamily="2" charset="0"/>
                <a:ea typeface="Roboto" panose="02000000000000000000" pitchFamily="2" charset="0"/>
                <a:cs typeface="Arial"/>
              </a:rPr>
              <a:t>(</a:t>
            </a:r>
            <a:r>
              <a:rPr sz="1150" spc="15" dirty="0">
                <a:latin typeface="Roboto" panose="02000000000000000000" pitchFamily="2" charset="0"/>
                <a:ea typeface="Roboto" panose="02000000000000000000" pitchFamily="2" charset="0"/>
                <a:cs typeface="Arial"/>
              </a:rPr>
              <a:t>a)</a:t>
            </a:r>
            <a:r>
              <a:rPr sz="1150" spc="-15" dirty="0">
                <a:latin typeface="Roboto" panose="02000000000000000000" pitchFamily="2" charset="0"/>
                <a:ea typeface="Roboto" panose="02000000000000000000" pitchFamily="2" charset="0"/>
                <a:cs typeface="Arial"/>
              </a:rPr>
              <a:t> </a:t>
            </a:r>
            <a:r>
              <a:rPr sz="1150" spc="5" dirty="0">
                <a:latin typeface="Roboto" panose="02000000000000000000" pitchFamily="2" charset="0"/>
                <a:ea typeface="Roboto" panose="02000000000000000000" pitchFamily="2" charset="0"/>
                <a:cs typeface="Arial"/>
              </a:rPr>
              <a:t>a</a:t>
            </a:r>
            <a:r>
              <a:rPr sz="1150" spc="-5" dirty="0">
                <a:latin typeface="Roboto" panose="02000000000000000000" pitchFamily="2" charset="0"/>
                <a:ea typeface="Roboto" panose="02000000000000000000" pitchFamily="2" charset="0"/>
                <a:cs typeface="Arial"/>
              </a:rPr>
              <a:t>n</a:t>
            </a:r>
            <a:r>
              <a:rPr sz="1150" spc="25" dirty="0">
                <a:latin typeface="Roboto" panose="02000000000000000000" pitchFamily="2" charset="0"/>
                <a:ea typeface="Roboto" panose="02000000000000000000" pitchFamily="2" charset="0"/>
                <a:cs typeface="Arial"/>
              </a:rPr>
              <a:t>d</a:t>
            </a:r>
            <a:r>
              <a:rPr sz="1150" spc="-20" dirty="0">
                <a:latin typeface="Roboto" panose="02000000000000000000" pitchFamily="2" charset="0"/>
                <a:ea typeface="Roboto" panose="02000000000000000000" pitchFamily="2" charset="0"/>
                <a:cs typeface="Arial"/>
              </a:rPr>
              <a:t> </a:t>
            </a:r>
            <a:r>
              <a:rPr sz="1150" spc="5" dirty="0">
                <a:latin typeface="Roboto" panose="02000000000000000000" pitchFamily="2" charset="0"/>
                <a:ea typeface="Roboto" panose="02000000000000000000" pitchFamily="2" charset="0"/>
                <a:cs typeface="Arial"/>
              </a:rPr>
              <a:t>La</a:t>
            </a:r>
            <a:r>
              <a:rPr sz="1150" spc="-5" dirty="0">
                <a:latin typeface="Roboto" panose="02000000000000000000" pitchFamily="2" charset="0"/>
                <a:ea typeface="Roboto" panose="02000000000000000000" pitchFamily="2" charset="0"/>
                <a:cs typeface="Arial"/>
              </a:rPr>
              <a:t>n</a:t>
            </a:r>
            <a:r>
              <a:rPr sz="1150" spc="35" dirty="0">
                <a:latin typeface="Roboto" panose="02000000000000000000" pitchFamily="2" charset="0"/>
                <a:ea typeface="Roboto" panose="02000000000000000000" pitchFamily="2" charset="0"/>
                <a:cs typeface="Arial"/>
              </a:rPr>
              <a:t>d</a:t>
            </a:r>
            <a:r>
              <a:rPr sz="1150" spc="20" dirty="0">
                <a:latin typeface="Roboto" panose="02000000000000000000" pitchFamily="2" charset="0"/>
                <a:ea typeface="Roboto" panose="02000000000000000000" pitchFamily="2" charset="0"/>
                <a:cs typeface="Arial"/>
              </a:rPr>
              <a:t>sli</a:t>
            </a:r>
            <a:r>
              <a:rPr sz="1150" spc="50" dirty="0">
                <a:latin typeface="Roboto" panose="02000000000000000000" pitchFamily="2" charset="0"/>
                <a:ea typeface="Roboto" panose="02000000000000000000" pitchFamily="2" charset="0"/>
                <a:cs typeface="Arial"/>
              </a:rPr>
              <a:t>d</a:t>
            </a:r>
            <a:r>
              <a:rPr sz="1150" spc="-15" dirty="0">
                <a:latin typeface="Roboto" panose="02000000000000000000" pitchFamily="2" charset="0"/>
                <a:ea typeface="Roboto" panose="02000000000000000000" pitchFamily="2" charset="0"/>
                <a:cs typeface="Arial"/>
              </a:rPr>
              <a:t>e</a:t>
            </a:r>
            <a:r>
              <a:rPr sz="1150" spc="15" dirty="0">
                <a:latin typeface="Roboto" panose="02000000000000000000" pitchFamily="2" charset="0"/>
                <a:ea typeface="Roboto" panose="02000000000000000000" pitchFamily="2" charset="0"/>
                <a:cs typeface="Arial"/>
              </a:rPr>
              <a:t> </a:t>
            </a:r>
            <a:r>
              <a:rPr sz="1150" spc="-114" dirty="0">
                <a:latin typeface="Roboto" panose="02000000000000000000" pitchFamily="2" charset="0"/>
                <a:ea typeface="Roboto" panose="02000000000000000000" pitchFamily="2" charset="0"/>
                <a:cs typeface="Arial"/>
              </a:rPr>
              <a:t>R</a:t>
            </a:r>
            <a:r>
              <a:rPr sz="1150" spc="20" dirty="0">
                <a:latin typeface="Roboto" panose="02000000000000000000" pitchFamily="2" charset="0"/>
                <a:ea typeface="Roboto" panose="02000000000000000000" pitchFamily="2" charset="0"/>
                <a:cs typeface="Arial"/>
              </a:rPr>
              <a:t>is</a:t>
            </a:r>
            <a:r>
              <a:rPr sz="1150" spc="40" dirty="0">
                <a:latin typeface="Roboto" panose="02000000000000000000" pitchFamily="2" charset="0"/>
                <a:ea typeface="Roboto" panose="02000000000000000000" pitchFamily="2" charset="0"/>
                <a:cs typeface="Arial"/>
              </a:rPr>
              <a:t>k</a:t>
            </a:r>
            <a:r>
              <a:rPr sz="1150" spc="10" dirty="0">
                <a:latin typeface="Roboto" panose="02000000000000000000" pitchFamily="2" charset="0"/>
                <a:ea typeface="Roboto" panose="02000000000000000000" pitchFamily="2" charset="0"/>
                <a:cs typeface="Arial"/>
              </a:rPr>
              <a:t> </a:t>
            </a:r>
            <a:r>
              <a:rPr sz="1150" spc="5" dirty="0">
                <a:latin typeface="Roboto" panose="02000000000000000000" pitchFamily="2" charset="0"/>
                <a:ea typeface="Roboto" panose="02000000000000000000" pitchFamily="2" charset="0"/>
                <a:cs typeface="Arial"/>
              </a:rPr>
              <a:t>(</a:t>
            </a:r>
            <a:r>
              <a:rPr sz="1150" spc="40" dirty="0">
                <a:latin typeface="Roboto" panose="02000000000000000000" pitchFamily="2" charset="0"/>
                <a:ea typeface="Roboto" panose="02000000000000000000" pitchFamily="2" charset="0"/>
                <a:cs typeface="Arial"/>
              </a:rPr>
              <a:t>b</a:t>
            </a:r>
            <a:r>
              <a:rPr sz="1150" spc="30" dirty="0">
                <a:latin typeface="Roboto" panose="02000000000000000000" pitchFamily="2" charset="0"/>
                <a:ea typeface="Roboto" panose="02000000000000000000" pitchFamily="2" charset="0"/>
                <a:cs typeface="Arial"/>
              </a:rPr>
              <a:t>)</a:t>
            </a:r>
            <a:endParaRPr sz="1150" dirty="0">
              <a:latin typeface="Roboto" panose="02000000000000000000" pitchFamily="2" charset="0"/>
              <a:ea typeface="Roboto" panose="02000000000000000000" pitchFamily="2" charset="0"/>
              <a:cs typeface="Arial"/>
            </a:endParaRPr>
          </a:p>
          <a:p>
            <a:pPr>
              <a:lnSpc>
                <a:spcPts val="650"/>
              </a:lnSpc>
              <a:spcBef>
                <a:spcPts val="29"/>
              </a:spcBef>
            </a:pPr>
            <a:endParaRPr sz="650" dirty="0">
              <a:latin typeface="Roboto" panose="02000000000000000000" pitchFamily="2" charset="0"/>
              <a:ea typeface="Roboto" panose="02000000000000000000" pitchFamily="2" charset="0"/>
            </a:endParaRPr>
          </a:p>
          <a:p>
            <a:pPr>
              <a:lnSpc>
                <a:spcPts val="1200"/>
              </a:lnSpc>
            </a:pPr>
            <a:endParaRPr sz="1200" dirty="0">
              <a:latin typeface="Roboto" panose="02000000000000000000" pitchFamily="2" charset="0"/>
              <a:ea typeface="Roboto" panose="02000000000000000000" pitchFamily="2" charset="0"/>
            </a:endParaRPr>
          </a:p>
          <a:p>
            <a:pPr marL="12700">
              <a:lnSpc>
                <a:spcPct val="100000"/>
              </a:lnSpc>
            </a:pPr>
            <a:r>
              <a:rPr sz="1550" b="1" spc="-10" dirty="0">
                <a:latin typeface="Roboto" panose="02000000000000000000" pitchFamily="2" charset="0"/>
                <a:ea typeface="Roboto" panose="02000000000000000000" pitchFamily="2" charset="0"/>
                <a:cs typeface="Trebuchet MS"/>
              </a:rPr>
              <a:t>3</a:t>
            </a:r>
            <a:r>
              <a:rPr sz="1550" b="1" spc="-114" dirty="0">
                <a:latin typeface="Roboto" panose="02000000000000000000" pitchFamily="2" charset="0"/>
                <a:ea typeface="Roboto" panose="02000000000000000000" pitchFamily="2" charset="0"/>
                <a:cs typeface="Trebuchet MS"/>
              </a:rPr>
              <a:t>.</a:t>
            </a:r>
            <a:r>
              <a:rPr sz="1550" b="1" spc="-70" dirty="0">
                <a:latin typeface="Roboto" panose="02000000000000000000" pitchFamily="2" charset="0"/>
                <a:ea typeface="Roboto" panose="02000000000000000000" pitchFamily="2" charset="0"/>
                <a:cs typeface="Trebuchet MS"/>
              </a:rPr>
              <a:t> </a:t>
            </a:r>
            <a:r>
              <a:rPr sz="1550" b="1" spc="35" dirty="0">
                <a:latin typeface="Roboto" panose="02000000000000000000" pitchFamily="2" charset="0"/>
                <a:ea typeface="Roboto" panose="02000000000000000000" pitchFamily="2" charset="0"/>
                <a:cs typeface="Trebuchet MS"/>
              </a:rPr>
              <a:t>D</a:t>
            </a:r>
            <a:r>
              <a:rPr sz="1550" b="1" spc="-35" dirty="0">
                <a:latin typeface="Roboto" panose="02000000000000000000" pitchFamily="2" charset="0"/>
                <a:ea typeface="Roboto" panose="02000000000000000000" pitchFamily="2" charset="0"/>
                <a:cs typeface="Trebuchet MS"/>
              </a:rPr>
              <a:t>ro</a:t>
            </a:r>
            <a:r>
              <a:rPr sz="1550" b="1" spc="-30" dirty="0">
                <a:latin typeface="Roboto" panose="02000000000000000000" pitchFamily="2" charset="0"/>
                <a:ea typeface="Roboto" panose="02000000000000000000" pitchFamily="2" charset="0"/>
                <a:cs typeface="Trebuchet MS"/>
              </a:rPr>
              <a:t>u</a:t>
            </a:r>
            <a:r>
              <a:rPr sz="1550" b="1" spc="35" dirty="0">
                <a:latin typeface="Roboto" panose="02000000000000000000" pitchFamily="2" charset="0"/>
                <a:ea typeface="Roboto" panose="02000000000000000000" pitchFamily="2" charset="0"/>
                <a:cs typeface="Trebuchet MS"/>
              </a:rPr>
              <a:t>g</a:t>
            </a:r>
            <a:r>
              <a:rPr sz="1550" b="1" spc="50" dirty="0">
                <a:latin typeface="Roboto" panose="02000000000000000000" pitchFamily="2" charset="0"/>
                <a:ea typeface="Roboto" panose="02000000000000000000" pitchFamily="2" charset="0"/>
                <a:cs typeface="Trebuchet MS"/>
              </a:rPr>
              <a:t>h</a:t>
            </a:r>
            <a:r>
              <a:rPr sz="1550" b="1" spc="-80" dirty="0">
                <a:latin typeface="Roboto" panose="02000000000000000000" pitchFamily="2" charset="0"/>
                <a:ea typeface="Roboto" panose="02000000000000000000" pitchFamily="2" charset="0"/>
                <a:cs typeface="Trebuchet MS"/>
              </a:rPr>
              <a:t>t</a:t>
            </a:r>
            <a:r>
              <a:rPr sz="1550" b="1" spc="-35" dirty="0">
                <a:latin typeface="Roboto" panose="02000000000000000000" pitchFamily="2" charset="0"/>
                <a:ea typeface="Roboto" panose="02000000000000000000" pitchFamily="2" charset="0"/>
                <a:cs typeface="Trebuchet MS"/>
              </a:rPr>
              <a:t> </a:t>
            </a:r>
            <a:r>
              <a:rPr sz="1550" b="1" spc="55" dirty="0">
                <a:latin typeface="Roboto" panose="02000000000000000000" pitchFamily="2" charset="0"/>
                <a:ea typeface="Roboto" panose="02000000000000000000" pitchFamily="2" charset="0"/>
                <a:cs typeface="Trebuchet MS"/>
              </a:rPr>
              <a:t>R</a:t>
            </a:r>
            <a:r>
              <a:rPr sz="1550" b="1" spc="-40" dirty="0">
                <a:latin typeface="Roboto" panose="02000000000000000000" pitchFamily="2" charset="0"/>
                <a:ea typeface="Roboto" panose="02000000000000000000" pitchFamily="2" charset="0"/>
                <a:cs typeface="Trebuchet MS"/>
              </a:rPr>
              <a:t>i</a:t>
            </a:r>
            <a:r>
              <a:rPr sz="1550" b="1" spc="150" dirty="0">
                <a:latin typeface="Roboto" panose="02000000000000000000" pitchFamily="2" charset="0"/>
                <a:ea typeface="Roboto" panose="02000000000000000000" pitchFamily="2" charset="0"/>
                <a:cs typeface="Trebuchet MS"/>
              </a:rPr>
              <a:t>s</a:t>
            </a:r>
            <a:r>
              <a:rPr sz="1550" b="1" spc="-10" dirty="0">
                <a:latin typeface="Roboto" panose="02000000000000000000" pitchFamily="2" charset="0"/>
                <a:ea typeface="Roboto" panose="02000000000000000000" pitchFamily="2" charset="0"/>
                <a:cs typeface="Trebuchet MS"/>
              </a:rPr>
              <a:t>k</a:t>
            </a:r>
            <a:r>
              <a:rPr sz="1550" b="1" spc="-60" dirty="0">
                <a:latin typeface="Roboto" panose="02000000000000000000" pitchFamily="2" charset="0"/>
                <a:ea typeface="Roboto" panose="02000000000000000000" pitchFamily="2" charset="0"/>
                <a:cs typeface="Trebuchet MS"/>
              </a:rPr>
              <a:t> </a:t>
            </a:r>
            <a:r>
              <a:rPr sz="1550" b="1" spc="-40" dirty="0">
                <a:latin typeface="Roboto" panose="02000000000000000000" pitchFamily="2" charset="0"/>
                <a:ea typeface="Roboto" panose="02000000000000000000" pitchFamily="2" charset="0"/>
                <a:cs typeface="Trebuchet MS"/>
              </a:rPr>
              <a:t>i</a:t>
            </a:r>
            <a:r>
              <a:rPr sz="1550" b="1" spc="-30" dirty="0">
                <a:latin typeface="Roboto" panose="02000000000000000000" pitchFamily="2" charset="0"/>
                <a:ea typeface="Roboto" panose="02000000000000000000" pitchFamily="2" charset="0"/>
                <a:cs typeface="Trebuchet MS"/>
              </a:rPr>
              <a:t>n</a:t>
            </a:r>
            <a:r>
              <a:rPr sz="1550" b="1" spc="-65" dirty="0">
                <a:latin typeface="Roboto" panose="02000000000000000000" pitchFamily="2" charset="0"/>
                <a:ea typeface="Roboto" panose="02000000000000000000" pitchFamily="2" charset="0"/>
                <a:cs typeface="Trebuchet MS"/>
              </a:rPr>
              <a:t> </a:t>
            </a:r>
            <a:r>
              <a:rPr sz="1550" b="1" spc="-80" dirty="0">
                <a:latin typeface="Roboto" panose="02000000000000000000" pitchFamily="2" charset="0"/>
                <a:ea typeface="Roboto" panose="02000000000000000000" pitchFamily="2" charset="0"/>
                <a:cs typeface="Trebuchet MS"/>
              </a:rPr>
              <a:t>t</a:t>
            </a:r>
            <a:r>
              <a:rPr sz="1550" b="1" spc="-30" dirty="0">
                <a:latin typeface="Roboto" panose="02000000000000000000" pitchFamily="2" charset="0"/>
                <a:ea typeface="Roboto" panose="02000000000000000000" pitchFamily="2" charset="0"/>
                <a:cs typeface="Trebuchet MS"/>
              </a:rPr>
              <a:t>h</a:t>
            </a:r>
            <a:r>
              <a:rPr sz="1550" b="1" spc="-45" dirty="0">
                <a:latin typeface="Roboto" panose="02000000000000000000" pitchFamily="2" charset="0"/>
                <a:ea typeface="Roboto" panose="02000000000000000000" pitchFamily="2" charset="0"/>
                <a:cs typeface="Trebuchet MS"/>
              </a:rPr>
              <a:t>e</a:t>
            </a:r>
            <a:r>
              <a:rPr sz="1550" b="1" spc="-70" dirty="0">
                <a:latin typeface="Roboto" panose="02000000000000000000" pitchFamily="2" charset="0"/>
                <a:ea typeface="Roboto" panose="02000000000000000000" pitchFamily="2" charset="0"/>
                <a:cs typeface="Trebuchet MS"/>
              </a:rPr>
              <a:t> </a:t>
            </a:r>
            <a:r>
              <a:rPr sz="1550" b="1" spc="90" dirty="0">
                <a:latin typeface="Roboto" panose="02000000000000000000" pitchFamily="2" charset="0"/>
                <a:ea typeface="Roboto" panose="02000000000000000000" pitchFamily="2" charset="0"/>
                <a:cs typeface="Trebuchet MS"/>
              </a:rPr>
              <a:t>P</a:t>
            </a:r>
            <a:r>
              <a:rPr sz="1550" b="1" spc="-85" dirty="0">
                <a:latin typeface="Roboto" panose="02000000000000000000" pitchFamily="2" charset="0"/>
                <a:ea typeface="Roboto" panose="02000000000000000000" pitchFamily="2" charset="0"/>
                <a:cs typeface="Trebuchet MS"/>
              </a:rPr>
              <a:t>ro</a:t>
            </a:r>
            <a:r>
              <a:rPr sz="1550" b="1" spc="-80" dirty="0">
                <a:latin typeface="Roboto" panose="02000000000000000000" pitchFamily="2" charset="0"/>
                <a:ea typeface="Roboto" panose="02000000000000000000" pitchFamily="2" charset="0"/>
                <a:cs typeface="Trebuchet MS"/>
              </a:rPr>
              <a:t>j</a:t>
            </a:r>
            <a:r>
              <a:rPr sz="1550" b="1" spc="-40" dirty="0">
                <a:latin typeface="Roboto" panose="02000000000000000000" pitchFamily="2" charset="0"/>
                <a:ea typeface="Roboto" panose="02000000000000000000" pitchFamily="2" charset="0"/>
                <a:cs typeface="Trebuchet MS"/>
              </a:rPr>
              <a:t>e</a:t>
            </a:r>
            <a:r>
              <a:rPr sz="1550" b="1" spc="-35" dirty="0">
                <a:latin typeface="Roboto" panose="02000000000000000000" pitchFamily="2" charset="0"/>
                <a:ea typeface="Roboto" panose="02000000000000000000" pitchFamily="2" charset="0"/>
                <a:cs typeface="Trebuchet MS"/>
              </a:rPr>
              <a:t>c</a:t>
            </a:r>
            <a:r>
              <a:rPr sz="1550" b="1" spc="-20" dirty="0">
                <a:latin typeface="Roboto" panose="02000000000000000000" pitchFamily="2" charset="0"/>
                <a:ea typeface="Roboto" panose="02000000000000000000" pitchFamily="2" charset="0"/>
                <a:cs typeface="Trebuchet MS"/>
              </a:rPr>
              <a:t>t</a:t>
            </a:r>
            <a:r>
              <a:rPr sz="1550" b="1" spc="-35" dirty="0">
                <a:latin typeface="Roboto" panose="02000000000000000000" pitchFamily="2" charset="0"/>
                <a:ea typeface="Roboto" panose="02000000000000000000" pitchFamily="2" charset="0"/>
                <a:cs typeface="Trebuchet MS"/>
              </a:rPr>
              <a:t>’s</a:t>
            </a:r>
            <a:r>
              <a:rPr sz="1550" b="1" spc="5" dirty="0">
                <a:latin typeface="Roboto" panose="02000000000000000000" pitchFamily="2" charset="0"/>
                <a:ea typeface="Roboto" panose="02000000000000000000" pitchFamily="2" charset="0"/>
                <a:cs typeface="Trebuchet MS"/>
              </a:rPr>
              <a:t> </a:t>
            </a:r>
            <a:r>
              <a:rPr sz="1550" b="1" spc="150" dirty="0">
                <a:latin typeface="Roboto" panose="02000000000000000000" pitchFamily="2" charset="0"/>
                <a:ea typeface="Roboto" panose="02000000000000000000" pitchFamily="2" charset="0"/>
                <a:cs typeface="Trebuchet MS"/>
              </a:rPr>
              <a:t>s</a:t>
            </a:r>
            <a:r>
              <a:rPr sz="1550" b="1" spc="-40" dirty="0">
                <a:latin typeface="Roboto" panose="02000000000000000000" pitchFamily="2" charset="0"/>
                <a:ea typeface="Roboto" panose="02000000000000000000" pitchFamily="2" charset="0"/>
                <a:cs typeface="Trebuchet MS"/>
              </a:rPr>
              <a:t>i</a:t>
            </a:r>
            <a:r>
              <a:rPr sz="1550" b="1" spc="-65" dirty="0">
                <a:latin typeface="Roboto" panose="02000000000000000000" pitchFamily="2" charset="0"/>
                <a:ea typeface="Roboto" panose="02000000000000000000" pitchFamily="2" charset="0"/>
                <a:cs typeface="Trebuchet MS"/>
              </a:rPr>
              <a:t>te</a:t>
            </a:r>
            <a:endParaRPr sz="1550" dirty="0">
              <a:latin typeface="Roboto" panose="02000000000000000000" pitchFamily="2" charset="0"/>
              <a:ea typeface="Roboto" panose="02000000000000000000" pitchFamily="2" charset="0"/>
              <a:cs typeface="Trebuchet MS"/>
            </a:endParaRPr>
          </a:p>
        </p:txBody>
      </p:sp>
      <p:sp>
        <p:nvSpPr>
          <p:cNvPr id="8" name="object 8"/>
          <p:cNvSpPr txBox="1"/>
          <p:nvPr/>
        </p:nvSpPr>
        <p:spPr>
          <a:xfrm>
            <a:off x="491744" y="511555"/>
            <a:ext cx="4366260" cy="430887"/>
          </a:xfrm>
          <a:prstGeom prst="rect">
            <a:avLst/>
          </a:prstGeom>
        </p:spPr>
        <p:txBody>
          <a:bodyPr vert="horz" wrap="square" lIns="0" tIns="0" rIns="0" bIns="0" rtlCol="0">
            <a:spAutoFit/>
          </a:bodyPr>
          <a:lstStyle/>
          <a:p>
            <a:pPr marL="12700">
              <a:lnSpc>
                <a:spcPct val="100000"/>
              </a:lnSpc>
            </a:pPr>
            <a:r>
              <a:rPr sz="2800" b="1" spc="-135" dirty="0">
                <a:latin typeface="Roboto" panose="02000000000000000000" pitchFamily="2" charset="0"/>
                <a:ea typeface="Roboto" panose="02000000000000000000" pitchFamily="2" charset="0"/>
                <a:cs typeface="Arial"/>
              </a:rPr>
              <a:t>Lau</a:t>
            </a:r>
            <a:r>
              <a:rPr sz="2800" b="1" spc="-140" dirty="0">
                <a:latin typeface="Roboto" panose="02000000000000000000" pitchFamily="2" charset="0"/>
                <a:ea typeface="Roboto" panose="02000000000000000000" pitchFamily="2" charset="0"/>
                <a:cs typeface="Arial"/>
              </a:rPr>
              <a:t>n</a:t>
            </a:r>
            <a:r>
              <a:rPr sz="2800" b="1" spc="-125" dirty="0">
                <a:latin typeface="Roboto" panose="02000000000000000000" pitchFamily="2" charset="0"/>
                <a:ea typeface="Roboto" panose="02000000000000000000" pitchFamily="2" charset="0"/>
                <a:cs typeface="Arial"/>
              </a:rPr>
              <a:t>g</a:t>
            </a:r>
            <a:r>
              <a:rPr sz="2800" b="1" spc="-105" dirty="0">
                <a:latin typeface="Roboto" panose="02000000000000000000" pitchFamily="2" charset="0"/>
                <a:ea typeface="Roboto" panose="02000000000000000000" pitchFamily="2" charset="0"/>
                <a:cs typeface="Arial"/>
              </a:rPr>
              <a:t>n</a:t>
            </a:r>
            <a:r>
              <a:rPr sz="2800" b="1" spc="-85" dirty="0">
                <a:latin typeface="Roboto" panose="02000000000000000000" pitchFamily="2" charset="0"/>
                <a:ea typeface="Roboto" panose="02000000000000000000" pitchFamily="2" charset="0"/>
                <a:cs typeface="Arial"/>
              </a:rPr>
              <a:t>a</a:t>
            </a:r>
            <a:r>
              <a:rPr sz="2800" b="1" spc="-65" dirty="0">
                <a:latin typeface="Roboto" panose="02000000000000000000" pitchFamily="2" charset="0"/>
                <a:ea typeface="Roboto" panose="02000000000000000000" pitchFamily="2" charset="0"/>
                <a:cs typeface="Arial"/>
              </a:rPr>
              <a:t>m</a:t>
            </a:r>
            <a:r>
              <a:rPr sz="2800" b="1" spc="-15" dirty="0">
                <a:latin typeface="Roboto" panose="02000000000000000000" pitchFamily="2" charset="0"/>
                <a:ea typeface="Roboto" panose="02000000000000000000" pitchFamily="2" charset="0"/>
                <a:cs typeface="Arial"/>
              </a:rPr>
              <a:t>t</a:t>
            </a:r>
            <a:r>
              <a:rPr sz="2800" b="1" spc="-135" dirty="0">
                <a:latin typeface="Roboto" panose="02000000000000000000" pitchFamily="2" charset="0"/>
                <a:ea typeface="Roboto" panose="02000000000000000000" pitchFamily="2" charset="0"/>
                <a:cs typeface="Arial"/>
              </a:rPr>
              <a:t>h</a:t>
            </a:r>
            <a:r>
              <a:rPr sz="2800" b="1" spc="-65" dirty="0">
                <a:latin typeface="Roboto" panose="02000000000000000000" pitchFamily="2" charset="0"/>
                <a:ea typeface="Roboto" panose="02000000000000000000" pitchFamily="2" charset="0"/>
                <a:cs typeface="Arial"/>
              </a:rPr>
              <a:t>a</a:t>
            </a:r>
            <a:r>
              <a:rPr sz="2800" b="1" spc="-200" dirty="0">
                <a:latin typeface="Roboto" panose="02000000000000000000" pitchFamily="2" charset="0"/>
                <a:ea typeface="Roboto" panose="02000000000000000000" pitchFamily="2" charset="0"/>
                <a:cs typeface="Arial"/>
              </a:rPr>
              <a:t> </a:t>
            </a:r>
            <a:r>
              <a:rPr sz="2800" b="1" spc="-120" dirty="0">
                <a:latin typeface="Roboto" panose="02000000000000000000" pitchFamily="2" charset="0"/>
                <a:ea typeface="Roboto" panose="02000000000000000000" pitchFamily="2" charset="0"/>
                <a:cs typeface="Arial"/>
              </a:rPr>
              <a:t>p</a:t>
            </a:r>
            <a:r>
              <a:rPr sz="2800" b="1" spc="-70" dirty="0">
                <a:latin typeface="Roboto" panose="02000000000000000000" pitchFamily="2" charset="0"/>
                <a:ea typeface="Roboto" panose="02000000000000000000" pitchFamily="2" charset="0"/>
                <a:cs typeface="Arial"/>
              </a:rPr>
              <a:t>r</a:t>
            </a:r>
            <a:r>
              <a:rPr sz="2800" b="1" spc="-145" dirty="0">
                <a:latin typeface="Roboto" panose="02000000000000000000" pitchFamily="2" charset="0"/>
                <a:ea typeface="Roboto" panose="02000000000000000000" pitchFamily="2" charset="0"/>
                <a:cs typeface="Arial"/>
              </a:rPr>
              <a:t>o</a:t>
            </a:r>
            <a:r>
              <a:rPr sz="2800" b="1" spc="-114" dirty="0">
                <a:latin typeface="Roboto" panose="02000000000000000000" pitchFamily="2" charset="0"/>
                <a:ea typeface="Roboto" panose="02000000000000000000" pitchFamily="2" charset="0"/>
                <a:cs typeface="Arial"/>
              </a:rPr>
              <a:t>v</a:t>
            </a:r>
            <a:r>
              <a:rPr sz="2800" b="1" spc="-35" dirty="0">
                <a:latin typeface="Roboto" panose="02000000000000000000" pitchFamily="2" charset="0"/>
                <a:ea typeface="Roboto" panose="02000000000000000000" pitchFamily="2" charset="0"/>
                <a:cs typeface="Arial"/>
              </a:rPr>
              <a:t>i</a:t>
            </a:r>
            <a:r>
              <a:rPr sz="2800" b="1" spc="-120" dirty="0">
                <a:latin typeface="Roboto" panose="02000000000000000000" pitchFamily="2" charset="0"/>
                <a:ea typeface="Roboto" panose="02000000000000000000" pitchFamily="2" charset="0"/>
                <a:cs typeface="Arial"/>
              </a:rPr>
              <a:t>n</a:t>
            </a:r>
            <a:r>
              <a:rPr sz="2800" b="1" spc="-95" dirty="0">
                <a:latin typeface="Roboto" panose="02000000000000000000" pitchFamily="2" charset="0"/>
                <a:ea typeface="Roboto" panose="02000000000000000000" pitchFamily="2" charset="0"/>
                <a:cs typeface="Arial"/>
              </a:rPr>
              <a:t>c</a:t>
            </a:r>
            <a:r>
              <a:rPr sz="2800" b="1" spc="-50" dirty="0">
                <a:latin typeface="Roboto" panose="02000000000000000000" pitchFamily="2" charset="0"/>
                <a:ea typeface="Roboto" panose="02000000000000000000" pitchFamily="2" charset="0"/>
                <a:cs typeface="Arial"/>
              </a:rPr>
              <a:t>e</a:t>
            </a:r>
            <a:endParaRPr sz="2800" dirty="0">
              <a:latin typeface="Roboto" panose="02000000000000000000" pitchFamily="2" charset="0"/>
              <a:ea typeface="Roboto" panose="02000000000000000000" pitchFamily="2" charset="0"/>
              <a:cs typeface="Arial"/>
            </a:endParaRPr>
          </a:p>
        </p:txBody>
      </p:sp>
      <p:sp>
        <p:nvSpPr>
          <p:cNvPr id="9" name="object 9"/>
          <p:cNvSpPr txBox="1"/>
          <p:nvPr/>
        </p:nvSpPr>
        <p:spPr>
          <a:xfrm>
            <a:off x="1532889" y="6459880"/>
            <a:ext cx="4014470" cy="176972"/>
          </a:xfrm>
          <a:prstGeom prst="rect">
            <a:avLst/>
          </a:prstGeom>
        </p:spPr>
        <p:txBody>
          <a:bodyPr vert="horz" wrap="square" lIns="0" tIns="0" rIns="0" bIns="0" rtlCol="0">
            <a:spAutoFit/>
          </a:bodyPr>
          <a:lstStyle/>
          <a:p>
            <a:pPr marL="12700">
              <a:lnSpc>
                <a:spcPct val="100000"/>
              </a:lnSpc>
            </a:pPr>
            <a:r>
              <a:rPr sz="1150" spc="-60" dirty="0">
                <a:latin typeface="Roboto" panose="02000000000000000000" pitchFamily="2" charset="0"/>
                <a:ea typeface="Roboto" panose="02000000000000000000" pitchFamily="2" charset="0"/>
                <a:cs typeface="Arial"/>
              </a:rPr>
              <a:t>F</a:t>
            </a:r>
            <a:r>
              <a:rPr sz="1150" spc="15" dirty="0">
                <a:latin typeface="Roboto" panose="02000000000000000000" pitchFamily="2" charset="0"/>
                <a:ea typeface="Roboto" panose="02000000000000000000" pitchFamily="2" charset="0"/>
                <a:cs typeface="Arial"/>
              </a:rPr>
              <a:t>l</a:t>
            </a:r>
            <a:r>
              <a:rPr sz="1150" spc="50" dirty="0">
                <a:latin typeface="Roboto" panose="02000000000000000000" pitchFamily="2" charset="0"/>
                <a:ea typeface="Roboto" panose="02000000000000000000" pitchFamily="2" charset="0"/>
                <a:cs typeface="Arial"/>
              </a:rPr>
              <a:t>o</a:t>
            </a:r>
            <a:r>
              <a:rPr sz="1150" spc="35" dirty="0">
                <a:latin typeface="Roboto" panose="02000000000000000000" pitchFamily="2" charset="0"/>
                <a:ea typeface="Roboto" panose="02000000000000000000" pitchFamily="2" charset="0"/>
                <a:cs typeface="Arial"/>
              </a:rPr>
              <a:t>o</a:t>
            </a:r>
            <a:r>
              <a:rPr sz="1150" spc="25" dirty="0">
                <a:latin typeface="Roboto" panose="02000000000000000000" pitchFamily="2" charset="0"/>
                <a:ea typeface="Roboto" panose="02000000000000000000" pitchFamily="2" charset="0"/>
                <a:cs typeface="Arial"/>
              </a:rPr>
              <a:t>d</a:t>
            </a:r>
            <a:r>
              <a:rPr sz="1150" spc="15" dirty="0">
                <a:latin typeface="Roboto" panose="02000000000000000000" pitchFamily="2" charset="0"/>
                <a:ea typeface="Roboto" panose="02000000000000000000" pitchFamily="2" charset="0"/>
                <a:cs typeface="Arial"/>
              </a:rPr>
              <a:t> </a:t>
            </a:r>
            <a:r>
              <a:rPr sz="1150" spc="35" dirty="0">
                <a:latin typeface="Roboto" panose="02000000000000000000" pitchFamily="2" charset="0"/>
                <a:ea typeface="Roboto" panose="02000000000000000000" pitchFamily="2" charset="0"/>
                <a:cs typeface="Arial"/>
              </a:rPr>
              <a:t>sim</a:t>
            </a:r>
            <a:r>
              <a:rPr sz="1150" spc="30" dirty="0">
                <a:latin typeface="Roboto" panose="02000000000000000000" pitchFamily="2" charset="0"/>
                <a:ea typeface="Roboto" panose="02000000000000000000" pitchFamily="2" charset="0"/>
                <a:cs typeface="Arial"/>
              </a:rPr>
              <a:t>u</a:t>
            </a:r>
            <a:r>
              <a:rPr sz="1150" spc="35" dirty="0">
                <a:latin typeface="Roboto" panose="02000000000000000000" pitchFamily="2" charset="0"/>
                <a:ea typeface="Roboto" panose="02000000000000000000" pitchFamily="2" charset="0"/>
                <a:cs typeface="Arial"/>
              </a:rPr>
              <a:t>la</a:t>
            </a:r>
            <a:r>
              <a:rPr sz="1150" spc="30" dirty="0">
                <a:latin typeface="Roboto" panose="02000000000000000000" pitchFamily="2" charset="0"/>
                <a:ea typeface="Roboto" panose="02000000000000000000" pitchFamily="2" charset="0"/>
                <a:cs typeface="Arial"/>
              </a:rPr>
              <a:t>t</a:t>
            </a:r>
            <a:r>
              <a:rPr sz="1150" spc="15" dirty="0">
                <a:latin typeface="Roboto" panose="02000000000000000000" pitchFamily="2" charset="0"/>
                <a:ea typeface="Roboto" panose="02000000000000000000" pitchFamily="2" charset="0"/>
                <a:cs typeface="Arial"/>
              </a:rPr>
              <a:t>i</a:t>
            </a:r>
            <a:r>
              <a:rPr sz="1150" spc="50" dirty="0">
                <a:latin typeface="Roboto" panose="02000000000000000000" pitchFamily="2" charset="0"/>
                <a:ea typeface="Roboto" panose="02000000000000000000" pitchFamily="2" charset="0"/>
                <a:cs typeface="Arial"/>
              </a:rPr>
              <a:t>o</a:t>
            </a:r>
            <a:r>
              <a:rPr sz="1150" spc="10" dirty="0">
                <a:latin typeface="Roboto" panose="02000000000000000000" pitchFamily="2" charset="0"/>
                <a:ea typeface="Roboto" panose="02000000000000000000" pitchFamily="2" charset="0"/>
                <a:cs typeface="Arial"/>
              </a:rPr>
              <a:t>n</a:t>
            </a:r>
            <a:r>
              <a:rPr sz="1150" spc="-10" dirty="0">
                <a:latin typeface="Roboto" panose="02000000000000000000" pitchFamily="2" charset="0"/>
                <a:ea typeface="Roboto" panose="02000000000000000000" pitchFamily="2" charset="0"/>
                <a:cs typeface="Arial"/>
              </a:rPr>
              <a:t> </a:t>
            </a:r>
            <a:r>
              <a:rPr sz="1150" spc="60" dirty="0">
                <a:latin typeface="Roboto" panose="02000000000000000000" pitchFamily="2" charset="0"/>
                <a:ea typeface="Roboto" panose="02000000000000000000" pitchFamily="2" charset="0"/>
                <a:cs typeface="Arial"/>
              </a:rPr>
              <a:t>a</a:t>
            </a:r>
            <a:r>
              <a:rPr sz="1150" spc="15" dirty="0">
                <a:latin typeface="Roboto" panose="02000000000000000000" pitchFamily="2" charset="0"/>
                <a:ea typeface="Roboto" panose="02000000000000000000" pitchFamily="2" charset="0"/>
                <a:cs typeface="Arial"/>
              </a:rPr>
              <a:t>f</a:t>
            </a:r>
            <a:r>
              <a:rPr sz="1150" spc="70" dirty="0">
                <a:latin typeface="Roboto" panose="02000000000000000000" pitchFamily="2" charset="0"/>
                <a:ea typeface="Roboto" panose="02000000000000000000" pitchFamily="2" charset="0"/>
                <a:cs typeface="Arial"/>
              </a:rPr>
              <a:t>f</a:t>
            </a:r>
            <a:r>
              <a:rPr sz="1150" dirty="0">
                <a:latin typeface="Roboto" panose="02000000000000000000" pitchFamily="2" charset="0"/>
                <a:ea typeface="Roboto" panose="02000000000000000000" pitchFamily="2" charset="0"/>
                <a:cs typeface="Arial"/>
              </a:rPr>
              <a:t>e</a:t>
            </a:r>
            <a:r>
              <a:rPr sz="1150" spc="35" dirty="0">
                <a:latin typeface="Roboto" panose="02000000000000000000" pitchFamily="2" charset="0"/>
                <a:ea typeface="Roboto" panose="02000000000000000000" pitchFamily="2" charset="0"/>
                <a:cs typeface="Arial"/>
              </a:rPr>
              <a:t>c</a:t>
            </a:r>
            <a:r>
              <a:rPr sz="1150" spc="70" dirty="0">
                <a:latin typeface="Roboto" panose="02000000000000000000" pitchFamily="2" charset="0"/>
                <a:ea typeface="Roboto" panose="02000000000000000000" pitchFamily="2" charset="0"/>
                <a:cs typeface="Arial"/>
              </a:rPr>
              <a:t>t</a:t>
            </a:r>
            <a:r>
              <a:rPr sz="1150" dirty="0">
                <a:latin typeface="Roboto" panose="02000000000000000000" pitchFamily="2" charset="0"/>
                <a:ea typeface="Roboto" panose="02000000000000000000" pitchFamily="2" charset="0"/>
                <a:cs typeface="Arial"/>
              </a:rPr>
              <a:t>e</a:t>
            </a:r>
            <a:r>
              <a:rPr sz="1150" spc="25" dirty="0">
                <a:latin typeface="Roboto" panose="02000000000000000000" pitchFamily="2" charset="0"/>
                <a:ea typeface="Roboto" panose="02000000000000000000" pitchFamily="2" charset="0"/>
                <a:cs typeface="Arial"/>
              </a:rPr>
              <a:t>d</a:t>
            </a:r>
            <a:r>
              <a:rPr sz="1150" spc="15" dirty="0">
                <a:latin typeface="Roboto" panose="02000000000000000000" pitchFamily="2" charset="0"/>
                <a:ea typeface="Roboto" panose="02000000000000000000" pitchFamily="2" charset="0"/>
                <a:cs typeface="Arial"/>
              </a:rPr>
              <a:t> </a:t>
            </a:r>
            <a:r>
              <a:rPr sz="1150" spc="40" dirty="0">
                <a:latin typeface="Roboto" panose="02000000000000000000" pitchFamily="2" charset="0"/>
                <a:ea typeface="Roboto" panose="02000000000000000000" pitchFamily="2" charset="0"/>
                <a:cs typeface="Arial"/>
              </a:rPr>
              <a:t>b</a:t>
            </a:r>
            <a:r>
              <a:rPr sz="1150" spc="-20" dirty="0">
                <a:latin typeface="Roboto" panose="02000000000000000000" pitchFamily="2" charset="0"/>
                <a:ea typeface="Roboto" panose="02000000000000000000" pitchFamily="2" charset="0"/>
                <a:cs typeface="Arial"/>
              </a:rPr>
              <a:t>y </a:t>
            </a:r>
            <a:r>
              <a:rPr sz="1150" spc="35" dirty="0">
                <a:latin typeface="Roboto" panose="02000000000000000000" pitchFamily="2" charset="0"/>
                <a:ea typeface="Roboto" panose="02000000000000000000" pitchFamily="2" charset="0"/>
                <a:cs typeface="Arial"/>
              </a:rPr>
              <a:t>c</a:t>
            </a:r>
            <a:r>
              <a:rPr sz="1150" spc="40" dirty="0">
                <a:latin typeface="Roboto" panose="02000000000000000000" pitchFamily="2" charset="0"/>
                <a:ea typeface="Roboto" panose="02000000000000000000" pitchFamily="2" charset="0"/>
                <a:cs typeface="Arial"/>
              </a:rPr>
              <a:t>lima</a:t>
            </a:r>
            <a:r>
              <a:rPr sz="1150" spc="30" dirty="0">
                <a:latin typeface="Roboto" panose="02000000000000000000" pitchFamily="2" charset="0"/>
                <a:ea typeface="Roboto" panose="02000000000000000000" pitchFamily="2" charset="0"/>
                <a:cs typeface="Arial"/>
              </a:rPr>
              <a:t>t</a:t>
            </a:r>
            <a:r>
              <a:rPr sz="1150" spc="-15" dirty="0">
                <a:latin typeface="Roboto" panose="02000000000000000000" pitchFamily="2" charset="0"/>
                <a:ea typeface="Roboto" panose="02000000000000000000" pitchFamily="2" charset="0"/>
                <a:cs typeface="Arial"/>
              </a:rPr>
              <a:t>e</a:t>
            </a:r>
            <a:r>
              <a:rPr sz="1150" spc="-20" dirty="0">
                <a:latin typeface="Roboto" panose="02000000000000000000" pitchFamily="2" charset="0"/>
                <a:ea typeface="Roboto" panose="02000000000000000000" pitchFamily="2" charset="0"/>
                <a:cs typeface="Arial"/>
              </a:rPr>
              <a:t> </a:t>
            </a:r>
            <a:r>
              <a:rPr sz="1150" spc="35" dirty="0">
                <a:latin typeface="Roboto" panose="02000000000000000000" pitchFamily="2" charset="0"/>
                <a:ea typeface="Roboto" panose="02000000000000000000" pitchFamily="2" charset="0"/>
                <a:cs typeface="Arial"/>
              </a:rPr>
              <a:t>c</a:t>
            </a:r>
            <a:r>
              <a:rPr sz="1150" dirty="0">
                <a:latin typeface="Roboto" panose="02000000000000000000" pitchFamily="2" charset="0"/>
                <a:ea typeface="Roboto" panose="02000000000000000000" pitchFamily="2" charset="0"/>
                <a:cs typeface="Arial"/>
              </a:rPr>
              <a:t>h</a:t>
            </a:r>
            <a:r>
              <a:rPr sz="1150" spc="5" dirty="0">
                <a:latin typeface="Roboto" panose="02000000000000000000" pitchFamily="2" charset="0"/>
                <a:ea typeface="Roboto" panose="02000000000000000000" pitchFamily="2" charset="0"/>
                <a:cs typeface="Arial"/>
              </a:rPr>
              <a:t>a</a:t>
            </a:r>
            <a:r>
              <a:rPr sz="1150" spc="-5" dirty="0">
                <a:latin typeface="Roboto" panose="02000000000000000000" pitchFamily="2" charset="0"/>
                <a:ea typeface="Roboto" panose="02000000000000000000" pitchFamily="2" charset="0"/>
                <a:cs typeface="Arial"/>
              </a:rPr>
              <a:t>n</a:t>
            </a:r>
            <a:r>
              <a:rPr sz="1150" spc="40" dirty="0">
                <a:latin typeface="Roboto" panose="02000000000000000000" pitchFamily="2" charset="0"/>
                <a:ea typeface="Roboto" panose="02000000000000000000" pitchFamily="2" charset="0"/>
                <a:cs typeface="Arial"/>
              </a:rPr>
              <a:t>g</a:t>
            </a:r>
            <a:r>
              <a:rPr sz="1150" spc="-15" dirty="0">
                <a:latin typeface="Roboto" panose="02000000000000000000" pitchFamily="2" charset="0"/>
                <a:ea typeface="Roboto" panose="02000000000000000000" pitchFamily="2" charset="0"/>
                <a:cs typeface="Arial"/>
              </a:rPr>
              <a:t>e</a:t>
            </a:r>
            <a:r>
              <a:rPr sz="1150" spc="15" dirty="0">
                <a:latin typeface="Roboto" panose="02000000000000000000" pitchFamily="2" charset="0"/>
                <a:ea typeface="Roboto" panose="02000000000000000000" pitchFamily="2" charset="0"/>
                <a:cs typeface="Arial"/>
              </a:rPr>
              <a:t> </a:t>
            </a:r>
            <a:r>
              <a:rPr sz="1150" spc="5" dirty="0">
                <a:latin typeface="Roboto" panose="02000000000000000000" pitchFamily="2" charset="0"/>
                <a:ea typeface="Roboto" panose="02000000000000000000" pitchFamily="2" charset="0"/>
                <a:cs typeface="Arial"/>
              </a:rPr>
              <a:t>(</a:t>
            </a:r>
            <a:r>
              <a:rPr sz="1150" spc="-20" dirty="0">
                <a:latin typeface="Roboto" panose="02000000000000000000" pitchFamily="2" charset="0"/>
                <a:ea typeface="Roboto" panose="02000000000000000000" pitchFamily="2" charset="0"/>
                <a:cs typeface="Arial"/>
              </a:rPr>
              <a:t>P</a:t>
            </a:r>
            <a:r>
              <a:rPr sz="1150" spc="5" dirty="0">
                <a:latin typeface="Roboto" panose="02000000000000000000" pitchFamily="2" charset="0"/>
                <a:ea typeface="Roboto" panose="02000000000000000000" pitchFamily="2" charset="0"/>
                <a:cs typeface="Arial"/>
              </a:rPr>
              <a:t>r</a:t>
            </a:r>
            <a:r>
              <a:rPr sz="1150" dirty="0">
                <a:latin typeface="Roboto" panose="02000000000000000000" pitchFamily="2" charset="0"/>
                <a:ea typeface="Roboto" panose="02000000000000000000" pitchFamily="2" charset="0"/>
                <a:cs typeface="Arial"/>
              </a:rPr>
              <a:t>e</a:t>
            </a:r>
            <a:r>
              <a:rPr sz="1150" spc="35" dirty="0">
                <a:latin typeface="Roboto" panose="02000000000000000000" pitchFamily="2" charset="0"/>
                <a:ea typeface="Roboto" panose="02000000000000000000" pitchFamily="2" charset="0"/>
                <a:cs typeface="Arial"/>
              </a:rPr>
              <a:t>c</a:t>
            </a:r>
            <a:r>
              <a:rPr sz="1150" spc="10" dirty="0">
                <a:latin typeface="Roboto" panose="02000000000000000000" pitchFamily="2" charset="0"/>
                <a:ea typeface="Roboto" panose="02000000000000000000" pitchFamily="2" charset="0"/>
                <a:cs typeface="Arial"/>
              </a:rPr>
              <a:t>i</a:t>
            </a:r>
            <a:r>
              <a:rPr sz="1150" spc="45" dirty="0">
                <a:latin typeface="Roboto" panose="02000000000000000000" pitchFamily="2" charset="0"/>
                <a:ea typeface="Roboto" panose="02000000000000000000" pitchFamily="2" charset="0"/>
                <a:cs typeface="Arial"/>
              </a:rPr>
              <a:t>p</a:t>
            </a:r>
            <a:r>
              <a:rPr sz="1150" spc="35" dirty="0">
                <a:latin typeface="Roboto" panose="02000000000000000000" pitchFamily="2" charset="0"/>
                <a:ea typeface="Roboto" panose="02000000000000000000" pitchFamily="2" charset="0"/>
                <a:cs typeface="Arial"/>
              </a:rPr>
              <a:t>i</a:t>
            </a:r>
            <a:r>
              <a:rPr sz="1150" spc="55" dirty="0">
                <a:latin typeface="Roboto" panose="02000000000000000000" pitchFamily="2" charset="0"/>
                <a:ea typeface="Roboto" panose="02000000000000000000" pitchFamily="2" charset="0"/>
                <a:cs typeface="Arial"/>
              </a:rPr>
              <a:t>t</a:t>
            </a:r>
            <a:r>
              <a:rPr sz="1150" spc="40" dirty="0">
                <a:latin typeface="Roboto" panose="02000000000000000000" pitchFamily="2" charset="0"/>
                <a:ea typeface="Roboto" panose="02000000000000000000" pitchFamily="2" charset="0"/>
                <a:cs typeface="Arial"/>
              </a:rPr>
              <a:t>a</a:t>
            </a:r>
            <a:r>
              <a:rPr sz="1150" spc="25" dirty="0">
                <a:latin typeface="Roboto" panose="02000000000000000000" pitchFamily="2" charset="0"/>
                <a:ea typeface="Roboto" panose="02000000000000000000" pitchFamily="2" charset="0"/>
                <a:cs typeface="Arial"/>
              </a:rPr>
              <a:t>t</a:t>
            </a:r>
            <a:r>
              <a:rPr sz="1150" spc="15" dirty="0">
                <a:latin typeface="Roboto" panose="02000000000000000000" pitchFamily="2" charset="0"/>
                <a:ea typeface="Roboto" panose="02000000000000000000" pitchFamily="2" charset="0"/>
                <a:cs typeface="Arial"/>
              </a:rPr>
              <a:t>i</a:t>
            </a:r>
            <a:r>
              <a:rPr sz="1150" spc="50" dirty="0">
                <a:latin typeface="Roboto" panose="02000000000000000000" pitchFamily="2" charset="0"/>
                <a:ea typeface="Roboto" panose="02000000000000000000" pitchFamily="2" charset="0"/>
                <a:cs typeface="Arial"/>
              </a:rPr>
              <a:t>o</a:t>
            </a:r>
            <a:r>
              <a:rPr sz="1150" dirty="0">
                <a:latin typeface="Roboto" panose="02000000000000000000" pitchFamily="2" charset="0"/>
                <a:ea typeface="Roboto" panose="02000000000000000000" pitchFamily="2" charset="0"/>
                <a:cs typeface="Arial"/>
              </a:rPr>
              <a:t>n</a:t>
            </a:r>
            <a:r>
              <a:rPr sz="1150" spc="30" dirty="0">
                <a:latin typeface="Roboto" panose="02000000000000000000" pitchFamily="2" charset="0"/>
                <a:ea typeface="Roboto" panose="02000000000000000000" pitchFamily="2" charset="0"/>
                <a:cs typeface="Arial"/>
              </a:rPr>
              <a:t>)</a:t>
            </a:r>
            <a:endParaRPr sz="1150" dirty="0">
              <a:latin typeface="Roboto" panose="02000000000000000000" pitchFamily="2" charset="0"/>
              <a:ea typeface="Roboto" panose="02000000000000000000" pitchFamily="2" charset="0"/>
              <a:cs typeface="Arial"/>
            </a:endParaRPr>
          </a:p>
        </p:txBody>
      </p:sp>
      <p:sp>
        <p:nvSpPr>
          <p:cNvPr id="10" name="object 10"/>
          <p:cNvSpPr txBox="1"/>
          <p:nvPr/>
        </p:nvSpPr>
        <p:spPr>
          <a:xfrm>
            <a:off x="1652777" y="3561842"/>
            <a:ext cx="4147820" cy="176972"/>
          </a:xfrm>
          <a:prstGeom prst="rect">
            <a:avLst/>
          </a:prstGeom>
        </p:spPr>
        <p:txBody>
          <a:bodyPr vert="horz" wrap="square" lIns="0" tIns="0" rIns="0" bIns="0" rtlCol="0">
            <a:spAutoFit/>
          </a:bodyPr>
          <a:lstStyle/>
          <a:p>
            <a:pPr marL="12700">
              <a:lnSpc>
                <a:spcPct val="100000"/>
              </a:lnSpc>
            </a:pPr>
            <a:r>
              <a:rPr sz="1150" spc="20" dirty="0">
                <a:latin typeface="Roboto" panose="02000000000000000000" pitchFamily="2" charset="0"/>
                <a:ea typeface="Roboto" panose="02000000000000000000" pitchFamily="2" charset="0"/>
                <a:cs typeface="Arial"/>
              </a:rPr>
              <a:t>A</a:t>
            </a:r>
            <a:r>
              <a:rPr sz="1150" spc="-15" dirty="0">
                <a:latin typeface="Roboto" panose="02000000000000000000" pitchFamily="2" charset="0"/>
                <a:ea typeface="Roboto" panose="02000000000000000000" pitchFamily="2" charset="0"/>
                <a:cs typeface="Arial"/>
              </a:rPr>
              <a:t>v</a:t>
            </a:r>
            <a:r>
              <a:rPr sz="1150" spc="0" dirty="0">
                <a:latin typeface="Roboto" panose="02000000000000000000" pitchFamily="2" charset="0"/>
                <a:ea typeface="Roboto" panose="02000000000000000000" pitchFamily="2" charset="0"/>
                <a:cs typeface="Arial"/>
              </a:rPr>
              <a:t>e</a:t>
            </a:r>
            <a:r>
              <a:rPr sz="1150" spc="5" dirty="0">
                <a:latin typeface="Roboto" panose="02000000000000000000" pitchFamily="2" charset="0"/>
                <a:ea typeface="Roboto" panose="02000000000000000000" pitchFamily="2" charset="0"/>
                <a:cs typeface="Arial"/>
              </a:rPr>
              <a:t>r</a:t>
            </a:r>
            <a:r>
              <a:rPr sz="1150" spc="10" dirty="0">
                <a:latin typeface="Roboto" panose="02000000000000000000" pitchFamily="2" charset="0"/>
                <a:ea typeface="Roboto" panose="02000000000000000000" pitchFamily="2" charset="0"/>
                <a:cs typeface="Arial"/>
              </a:rPr>
              <a:t>a</a:t>
            </a:r>
            <a:r>
              <a:rPr sz="1150" spc="25" dirty="0">
                <a:latin typeface="Roboto" panose="02000000000000000000" pitchFamily="2" charset="0"/>
                <a:ea typeface="Roboto" panose="02000000000000000000" pitchFamily="2" charset="0"/>
                <a:cs typeface="Arial"/>
              </a:rPr>
              <a:t>g</a:t>
            </a:r>
            <a:r>
              <a:rPr sz="1150" dirty="0">
                <a:latin typeface="Roboto" panose="02000000000000000000" pitchFamily="2" charset="0"/>
                <a:ea typeface="Roboto" panose="02000000000000000000" pitchFamily="2" charset="0"/>
                <a:cs typeface="Arial"/>
              </a:rPr>
              <a:t>e</a:t>
            </a:r>
            <a:r>
              <a:rPr sz="1150" spc="45" dirty="0">
                <a:latin typeface="Roboto" panose="02000000000000000000" pitchFamily="2" charset="0"/>
                <a:ea typeface="Roboto" panose="02000000000000000000" pitchFamily="2" charset="0"/>
                <a:cs typeface="Arial"/>
              </a:rPr>
              <a:t>d</a:t>
            </a:r>
            <a:r>
              <a:rPr sz="1150" spc="-65" dirty="0">
                <a:latin typeface="Roboto" panose="02000000000000000000" pitchFamily="2" charset="0"/>
                <a:ea typeface="Roboto" panose="02000000000000000000" pitchFamily="2" charset="0"/>
                <a:cs typeface="Arial"/>
              </a:rPr>
              <a:t>-</a:t>
            </a:r>
            <a:r>
              <a:rPr sz="1150" spc="-114" dirty="0">
                <a:latin typeface="Roboto" panose="02000000000000000000" pitchFamily="2" charset="0"/>
                <a:ea typeface="Roboto" panose="02000000000000000000" pitchFamily="2" charset="0"/>
                <a:cs typeface="Arial"/>
              </a:rPr>
              <a:t>R</a:t>
            </a:r>
            <a:r>
              <a:rPr sz="1150" spc="10" dirty="0">
                <a:latin typeface="Roboto" panose="02000000000000000000" pitchFamily="2" charset="0"/>
                <a:ea typeface="Roboto" panose="02000000000000000000" pitchFamily="2" charset="0"/>
                <a:cs typeface="Arial"/>
              </a:rPr>
              <a:t>ai</a:t>
            </a:r>
            <a:r>
              <a:rPr sz="1150" spc="5" dirty="0">
                <a:latin typeface="Roboto" panose="02000000000000000000" pitchFamily="2" charset="0"/>
                <a:ea typeface="Roboto" panose="02000000000000000000" pitchFamily="2" charset="0"/>
                <a:cs typeface="Arial"/>
              </a:rPr>
              <a:t>n</a:t>
            </a:r>
            <a:r>
              <a:rPr sz="1150" spc="70" dirty="0">
                <a:latin typeface="Roboto" panose="02000000000000000000" pitchFamily="2" charset="0"/>
                <a:ea typeface="Roboto" panose="02000000000000000000" pitchFamily="2" charset="0"/>
                <a:cs typeface="Arial"/>
              </a:rPr>
              <a:t>f</a:t>
            </a:r>
            <a:r>
              <a:rPr sz="1150" spc="20" dirty="0">
                <a:latin typeface="Roboto" panose="02000000000000000000" pitchFamily="2" charset="0"/>
                <a:ea typeface="Roboto" panose="02000000000000000000" pitchFamily="2" charset="0"/>
                <a:cs typeface="Arial"/>
              </a:rPr>
              <a:t>all</a:t>
            </a:r>
            <a:r>
              <a:rPr sz="1150" spc="35" dirty="0">
                <a:latin typeface="Roboto" panose="02000000000000000000" pitchFamily="2" charset="0"/>
                <a:ea typeface="Roboto" panose="02000000000000000000" pitchFamily="2" charset="0"/>
                <a:cs typeface="Arial"/>
              </a:rPr>
              <a:t> </a:t>
            </a:r>
            <a:r>
              <a:rPr sz="1150" spc="20" dirty="0">
                <a:latin typeface="Roboto" panose="02000000000000000000" pitchFamily="2" charset="0"/>
                <a:ea typeface="Roboto" panose="02000000000000000000" pitchFamily="2" charset="0"/>
                <a:cs typeface="Arial"/>
              </a:rPr>
              <a:t>A</a:t>
            </a:r>
            <a:r>
              <a:rPr sz="1150" spc="65" dirty="0">
                <a:latin typeface="Roboto" panose="02000000000000000000" pitchFamily="2" charset="0"/>
                <a:ea typeface="Roboto" panose="02000000000000000000" pitchFamily="2" charset="0"/>
                <a:cs typeface="Arial"/>
              </a:rPr>
              <a:t>m</a:t>
            </a:r>
            <a:r>
              <a:rPr sz="1150" spc="45" dirty="0">
                <a:latin typeface="Roboto" panose="02000000000000000000" pitchFamily="2" charset="0"/>
                <a:ea typeface="Roboto" panose="02000000000000000000" pitchFamily="2" charset="0"/>
                <a:cs typeface="Arial"/>
              </a:rPr>
              <a:t>o</a:t>
            </a:r>
            <a:r>
              <a:rPr sz="1150" dirty="0">
                <a:latin typeface="Roboto" panose="02000000000000000000" pitchFamily="2" charset="0"/>
                <a:ea typeface="Roboto" panose="02000000000000000000" pitchFamily="2" charset="0"/>
                <a:cs typeface="Arial"/>
              </a:rPr>
              <a:t>un</a:t>
            </a:r>
            <a:r>
              <a:rPr sz="1150" spc="65" dirty="0">
                <a:latin typeface="Roboto" panose="02000000000000000000" pitchFamily="2" charset="0"/>
                <a:ea typeface="Roboto" panose="02000000000000000000" pitchFamily="2" charset="0"/>
                <a:cs typeface="Arial"/>
              </a:rPr>
              <a:t>t</a:t>
            </a:r>
            <a:r>
              <a:rPr sz="1150" spc="5" dirty="0">
                <a:latin typeface="Roboto" panose="02000000000000000000" pitchFamily="2" charset="0"/>
                <a:ea typeface="Roboto" panose="02000000000000000000" pitchFamily="2" charset="0"/>
                <a:cs typeface="Arial"/>
              </a:rPr>
              <a:t> </a:t>
            </a:r>
            <a:r>
              <a:rPr sz="1150" dirty="0">
                <a:latin typeface="Roboto" panose="02000000000000000000" pitchFamily="2" charset="0"/>
                <a:ea typeface="Roboto" panose="02000000000000000000" pitchFamily="2" charset="0"/>
                <a:cs typeface="Arial"/>
              </a:rPr>
              <a:t>h</a:t>
            </a:r>
            <a:r>
              <a:rPr sz="1150" spc="10" dirty="0">
                <a:latin typeface="Roboto" panose="02000000000000000000" pitchFamily="2" charset="0"/>
                <a:ea typeface="Roboto" panose="02000000000000000000" pitchFamily="2" charset="0"/>
                <a:cs typeface="Arial"/>
              </a:rPr>
              <a:t>a</a:t>
            </a:r>
            <a:r>
              <a:rPr sz="1150" spc="25" dirty="0">
                <a:latin typeface="Roboto" panose="02000000000000000000" pitchFamily="2" charset="0"/>
                <a:ea typeface="Roboto" panose="02000000000000000000" pitchFamily="2" charset="0"/>
                <a:cs typeface="Arial"/>
              </a:rPr>
              <a:t>p</a:t>
            </a:r>
            <a:r>
              <a:rPr sz="1150" spc="40" dirty="0">
                <a:latin typeface="Roboto" panose="02000000000000000000" pitchFamily="2" charset="0"/>
                <a:ea typeface="Roboto" panose="02000000000000000000" pitchFamily="2" charset="0"/>
                <a:cs typeface="Arial"/>
              </a:rPr>
              <a:t>p</a:t>
            </a:r>
            <a:r>
              <a:rPr sz="1150" dirty="0">
                <a:latin typeface="Roboto" panose="02000000000000000000" pitchFamily="2" charset="0"/>
                <a:ea typeface="Roboto" panose="02000000000000000000" pitchFamily="2" charset="0"/>
                <a:cs typeface="Arial"/>
              </a:rPr>
              <a:t>ene</a:t>
            </a:r>
            <a:r>
              <a:rPr sz="1150" spc="25" dirty="0">
                <a:latin typeface="Roboto" panose="02000000000000000000" pitchFamily="2" charset="0"/>
                <a:ea typeface="Roboto" panose="02000000000000000000" pitchFamily="2" charset="0"/>
                <a:cs typeface="Arial"/>
              </a:rPr>
              <a:t>d</a:t>
            </a:r>
            <a:r>
              <a:rPr sz="1150" spc="-20" dirty="0">
                <a:latin typeface="Roboto" panose="02000000000000000000" pitchFamily="2" charset="0"/>
                <a:ea typeface="Roboto" panose="02000000000000000000" pitchFamily="2" charset="0"/>
                <a:cs typeface="Arial"/>
              </a:rPr>
              <a:t> </a:t>
            </a:r>
            <a:r>
              <a:rPr sz="1150" spc="40" dirty="0">
                <a:latin typeface="Roboto" panose="02000000000000000000" pitchFamily="2" charset="0"/>
                <a:ea typeface="Roboto" panose="02000000000000000000" pitchFamily="2" charset="0"/>
                <a:cs typeface="Arial"/>
              </a:rPr>
              <a:t>b</a:t>
            </a:r>
            <a:r>
              <a:rPr sz="1150" dirty="0">
                <a:latin typeface="Roboto" panose="02000000000000000000" pitchFamily="2" charset="0"/>
                <a:ea typeface="Roboto" panose="02000000000000000000" pitchFamily="2" charset="0"/>
                <a:cs typeface="Arial"/>
              </a:rPr>
              <a:t>e</a:t>
            </a:r>
            <a:r>
              <a:rPr sz="1150" spc="70" dirty="0">
                <a:latin typeface="Roboto" panose="02000000000000000000" pitchFamily="2" charset="0"/>
                <a:ea typeface="Roboto" panose="02000000000000000000" pitchFamily="2" charset="0"/>
                <a:cs typeface="Arial"/>
              </a:rPr>
              <a:t>t</a:t>
            </a:r>
            <a:r>
              <a:rPr sz="1150" spc="60" dirty="0">
                <a:latin typeface="Roboto" panose="02000000000000000000" pitchFamily="2" charset="0"/>
                <a:ea typeface="Roboto" panose="02000000000000000000" pitchFamily="2" charset="0"/>
                <a:cs typeface="Arial"/>
              </a:rPr>
              <a:t>w</a:t>
            </a:r>
            <a:r>
              <a:rPr sz="1150" dirty="0">
                <a:latin typeface="Roboto" panose="02000000000000000000" pitchFamily="2" charset="0"/>
                <a:ea typeface="Roboto" panose="02000000000000000000" pitchFamily="2" charset="0"/>
                <a:cs typeface="Arial"/>
              </a:rPr>
              <a:t>ee</a:t>
            </a:r>
            <a:r>
              <a:rPr sz="1150" spc="10" dirty="0">
                <a:latin typeface="Roboto" panose="02000000000000000000" pitchFamily="2" charset="0"/>
                <a:ea typeface="Roboto" panose="02000000000000000000" pitchFamily="2" charset="0"/>
                <a:cs typeface="Arial"/>
              </a:rPr>
              <a:t>n</a:t>
            </a:r>
            <a:r>
              <a:rPr sz="1150" spc="-80" dirty="0">
                <a:latin typeface="Roboto" panose="02000000000000000000" pitchFamily="2" charset="0"/>
                <a:ea typeface="Roboto" panose="02000000000000000000" pitchFamily="2" charset="0"/>
                <a:cs typeface="Arial"/>
              </a:rPr>
              <a:t> </a:t>
            </a:r>
            <a:r>
              <a:rPr sz="1150" spc="40" dirty="0">
                <a:latin typeface="Roboto" panose="02000000000000000000" pitchFamily="2" charset="0"/>
                <a:ea typeface="Roboto" panose="02000000000000000000" pitchFamily="2" charset="0"/>
                <a:cs typeface="Arial"/>
              </a:rPr>
              <a:t>0</a:t>
            </a:r>
            <a:r>
              <a:rPr sz="1150" spc="70" dirty="0">
                <a:latin typeface="Roboto" panose="02000000000000000000" pitchFamily="2" charset="0"/>
                <a:ea typeface="Roboto" panose="02000000000000000000" pitchFamily="2" charset="0"/>
                <a:cs typeface="Arial"/>
              </a:rPr>
              <a:t>1</a:t>
            </a:r>
            <a:r>
              <a:rPr sz="1150" spc="-65" dirty="0">
                <a:latin typeface="Roboto" panose="02000000000000000000" pitchFamily="2" charset="0"/>
                <a:ea typeface="Roboto" panose="02000000000000000000" pitchFamily="2" charset="0"/>
                <a:cs typeface="Arial"/>
              </a:rPr>
              <a:t>-</a:t>
            </a:r>
            <a:r>
              <a:rPr sz="1150" spc="40" dirty="0">
                <a:latin typeface="Roboto" panose="02000000000000000000" pitchFamily="2" charset="0"/>
                <a:ea typeface="Roboto" panose="02000000000000000000" pitchFamily="2" charset="0"/>
                <a:cs typeface="Arial"/>
              </a:rPr>
              <a:t>2</a:t>
            </a:r>
            <a:r>
              <a:rPr sz="1150" spc="25" dirty="0">
                <a:latin typeface="Roboto" panose="02000000000000000000" pitchFamily="2" charset="0"/>
                <a:ea typeface="Roboto" panose="02000000000000000000" pitchFamily="2" charset="0"/>
                <a:cs typeface="Arial"/>
              </a:rPr>
              <a:t>2</a:t>
            </a:r>
            <a:r>
              <a:rPr sz="1150" spc="-20" dirty="0">
                <a:latin typeface="Roboto" panose="02000000000000000000" pitchFamily="2" charset="0"/>
                <a:ea typeface="Roboto" panose="02000000000000000000" pitchFamily="2" charset="0"/>
                <a:cs typeface="Arial"/>
              </a:rPr>
              <a:t> </a:t>
            </a:r>
            <a:r>
              <a:rPr sz="1150" spc="60" dirty="0">
                <a:latin typeface="Roboto" panose="02000000000000000000" pitchFamily="2" charset="0"/>
                <a:ea typeface="Roboto" panose="02000000000000000000" pitchFamily="2" charset="0"/>
                <a:cs typeface="Arial"/>
              </a:rPr>
              <a:t>J</a:t>
            </a:r>
            <a:r>
              <a:rPr sz="1150" dirty="0">
                <a:latin typeface="Roboto" panose="02000000000000000000" pitchFamily="2" charset="0"/>
                <a:ea typeface="Roboto" panose="02000000000000000000" pitchFamily="2" charset="0"/>
                <a:cs typeface="Arial"/>
              </a:rPr>
              <a:t>ul</a:t>
            </a:r>
            <a:r>
              <a:rPr sz="1150" spc="10" dirty="0">
                <a:latin typeface="Roboto" panose="02000000000000000000" pitchFamily="2" charset="0"/>
                <a:ea typeface="Roboto" panose="02000000000000000000" pitchFamily="2" charset="0"/>
                <a:cs typeface="Arial"/>
              </a:rPr>
              <a:t>y</a:t>
            </a:r>
            <a:r>
              <a:rPr sz="1150" spc="-25" dirty="0">
                <a:latin typeface="Roboto" panose="02000000000000000000" pitchFamily="2" charset="0"/>
                <a:ea typeface="Roboto" panose="02000000000000000000" pitchFamily="2" charset="0"/>
                <a:cs typeface="Arial"/>
              </a:rPr>
              <a:t> </a:t>
            </a:r>
            <a:r>
              <a:rPr sz="1150" spc="40" dirty="0">
                <a:latin typeface="Roboto" panose="02000000000000000000" pitchFamily="2" charset="0"/>
                <a:ea typeface="Roboto" panose="02000000000000000000" pitchFamily="2" charset="0"/>
                <a:cs typeface="Arial"/>
              </a:rPr>
              <a:t>20</a:t>
            </a:r>
            <a:r>
              <a:rPr sz="1150" spc="25" dirty="0">
                <a:latin typeface="Roboto" panose="02000000000000000000" pitchFamily="2" charset="0"/>
                <a:ea typeface="Roboto" panose="02000000000000000000" pitchFamily="2" charset="0"/>
                <a:cs typeface="Arial"/>
              </a:rPr>
              <a:t>1</a:t>
            </a:r>
            <a:endParaRPr sz="1150" dirty="0">
              <a:latin typeface="Roboto" panose="02000000000000000000" pitchFamily="2" charset="0"/>
              <a:ea typeface="Roboto" panose="02000000000000000000" pitchFamily="2" charset="0"/>
              <a:cs typeface="Arial"/>
            </a:endParaRPr>
          </a:p>
        </p:txBody>
      </p:sp>
      <p:sp>
        <p:nvSpPr>
          <p:cNvPr id="11" name="object 11"/>
          <p:cNvSpPr txBox="1"/>
          <p:nvPr/>
        </p:nvSpPr>
        <p:spPr>
          <a:xfrm>
            <a:off x="491744" y="127253"/>
            <a:ext cx="11045190" cy="443230"/>
          </a:xfrm>
          <a:prstGeom prst="rect">
            <a:avLst/>
          </a:prstGeom>
        </p:spPr>
        <p:txBody>
          <a:bodyPr vert="horz" wrap="square" lIns="0" tIns="0" rIns="0" bIns="0" rtlCol="0">
            <a:spAutoFit/>
          </a:bodyPr>
          <a:lstStyle/>
          <a:p>
            <a:pPr marL="12700">
              <a:lnSpc>
                <a:spcPct val="100000"/>
              </a:lnSpc>
            </a:pPr>
            <a:r>
              <a:rPr sz="2800" b="1" spc="-40" dirty="0">
                <a:latin typeface="Roboto" panose="02000000000000000000" pitchFamily="2" charset="0"/>
                <a:ea typeface="Roboto" panose="02000000000000000000" pitchFamily="2" charset="0"/>
                <a:cs typeface="Arial"/>
              </a:rPr>
              <a:t>Na</a:t>
            </a:r>
            <a:r>
              <a:rPr sz="2800" b="1" spc="-35" dirty="0">
                <a:latin typeface="Roboto" panose="02000000000000000000" pitchFamily="2" charset="0"/>
                <a:ea typeface="Roboto" panose="02000000000000000000" pitchFamily="2" charset="0"/>
                <a:cs typeface="Arial"/>
              </a:rPr>
              <a:t>t</a:t>
            </a:r>
            <a:r>
              <a:rPr sz="2800" b="1" spc="-135" dirty="0">
                <a:latin typeface="Roboto" panose="02000000000000000000" pitchFamily="2" charset="0"/>
                <a:ea typeface="Roboto" panose="02000000000000000000" pitchFamily="2" charset="0"/>
                <a:cs typeface="Arial"/>
              </a:rPr>
              <a:t>u</a:t>
            </a:r>
            <a:r>
              <a:rPr sz="2800" b="1" spc="-60" dirty="0">
                <a:latin typeface="Roboto" panose="02000000000000000000" pitchFamily="2" charset="0"/>
                <a:ea typeface="Roboto" panose="02000000000000000000" pitchFamily="2" charset="0"/>
                <a:cs typeface="Arial"/>
              </a:rPr>
              <a:t>ra</a:t>
            </a:r>
            <a:r>
              <a:rPr sz="2800" b="1" spc="-40" dirty="0">
                <a:latin typeface="Roboto" panose="02000000000000000000" pitchFamily="2" charset="0"/>
                <a:ea typeface="Roboto" panose="02000000000000000000" pitchFamily="2" charset="0"/>
                <a:cs typeface="Arial"/>
              </a:rPr>
              <a:t>l</a:t>
            </a:r>
            <a:r>
              <a:rPr sz="2800" b="1" spc="-160" dirty="0">
                <a:latin typeface="Roboto" panose="02000000000000000000" pitchFamily="2" charset="0"/>
                <a:ea typeface="Roboto" panose="02000000000000000000" pitchFamily="2" charset="0"/>
                <a:cs typeface="Arial"/>
              </a:rPr>
              <a:t> </a:t>
            </a:r>
            <a:r>
              <a:rPr sz="2800" b="1" spc="-200" dirty="0">
                <a:latin typeface="Roboto" panose="02000000000000000000" pitchFamily="2" charset="0"/>
                <a:ea typeface="Roboto" panose="02000000000000000000" pitchFamily="2" charset="0"/>
                <a:cs typeface="Arial"/>
              </a:rPr>
              <a:t>D</a:t>
            </a:r>
            <a:r>
              <a:rPr sz="2800" b="1" spc="-35" dirty="0">
                <a:latin typeface="Roboto" panose="02000000000000000000" pitchFamily="2" charset="0"/>
                <a:ea typeface="Roboto" panose="02000000000000000000" pitchFamily="2" charset="0"/>
                <a:cs typeface="Arial"/>
              </a:rPr>
              <a:t>i</a:t>
            </a:r>
            <a:r>
              <a:rPr sz="2800" b="1" spc="-80" dirty="0">
                <a:latin typeface="Roboto" panose="02000000000000000000" pitchFamily="2" charset="0"/>
                <a:ea typeface="Roboto" panose="02000000000000000000" pitchFamily="2" charset="0"/>
                <a:cs typeface="Arial"/>
              </a:rPr>
              <a:t>sas</a:t>
            </a:r>
            <a:r>
              <a:rPr sz="2800" b="1" spc="-70" dirty="0">
                <a:latin typeface="Roboto" panose="02000000000000000000" pitchFamily="2" charset="0"/>
                <a:ea typeface="Roboto" panose="02000000000000000000" pitchFamily="2" charset="0"/>
                <a:cs typeface="Arial"/>
              </a:rPr>
              <a:t>te</a:t>
            </a:r>
            <a:r>
              <a:rPr sz="2800" b="1" spc="-45" dirty="0">
                <a:latin typeface="Roboto" panose="02000000000000000000" pitchFamily="2" charset="0"/>
                <a:ea typeface="Roboto" panose="02000000000000000000" pitchFamily="2" charset="0"/>
                <a:cs typeface="Arial"/>
              </a:rPr>
              <a:t>r</a:t>
            </a:r>
            <a:r>
              <a:rPr sz="2800" b="1" spc="-125" dirty="0">
                <a:latin typeface="Roboto" panose="02000000000000000000" pitchFamily="2" charset="0"/>
                <a:ea typeface="Roboto" panose="02000000000000000000" pitchFamily="2" charset="0"/>
                <a:cs typeface="Arial"/>
              </a:rPr>
              <a:t> </a:t>
            </a:r>
            <a:r>
              <a:rPr sz="2800" b="1" spc="-204" dirty="0">
                <a:latin typeface="Roboto" panose="02000000000000000000" pitchFamily="2" charset="0"/>
                <a:ea typeface="Roboto" panose="02000000000000000000" pitchFamily="2" charset="0"/>
                <a:cs typeface="Arial"/>
              </a:rPr>
              <a:t>R</a:t>
            </a:r>
            <a:r>
              <a:rPr sz="2800" b="1" spc="-75" dirty="0">
                <a:latin typeface="Roboto" panose="02000000000000000000" pitchFamily="2" charset="0"/>
                <a:ea typeface="Roboto" panose="02000000000000000000" pitchFamily="2" charset="0"/>
                <a:cs typeface="Arial"/>
              </a:rPr>
              <a:t>i</a:t>
            </a:r>
            <a:r>
              <a:rPr sz="2800" b="1" spc="-95" dirty="0">
                <a:latin typeface="Roboto" panose="02000000000000000000" pitchFamily="2" charset="0"/>
                <a:ea typeface="Roboto" panose="02000000000000000000" pitchFamily="2" charset="0"/>
                <a:cs typeface="Arial"/>
              </a:rPr>
              <a:t>sk</a:t>
            </a:r>
            <a:r>
              <a:rPr sz="2800" b="1" spc="-90" dirty="0">
                <a:latin typeface="Roboto" panose="02000000000000000000" pitchFamily="2" charset="0"/>
                <a:ea typeface="Roboto" panose="02000000000000000000" pitchFamily="2" charset="0"/>
                <a:cs typeface="Arial"/>
              </a:rPr>
              <a:t> </a:t>
            </a:r>
            <a:r>
              <a:rPr sz="2800" b="1" spc="-165" dirty="0">
                <a:latin typeface="Roboto" panose="02000000000000000000" pitchFamily="2" charset="0"/>
                <a:ea typeface="Roboto" panose="02000000000000000000" pitchFamily="2" charset="0"/>
                <a:cs typeface="Arial"/>
              </a:rPr>
              <a:t>A</a:t>
            </a:r>
            <a:r>
              <a:rPr sz="2800" b="1" spc="-125" dirty="0">
                <a:latin typeface="Roboto" panose="02000000000000000000" pitchFamily="2" charset="0"/>
                <a:ea typeface="Roboto" panose="02000000000000000000" pitchFamily="2" charset="0"/>
                <a:cs typeface="Arial"/>
              </a:rPr>
              <a:t>s</a:t>
            </a:r>
            <a:r>
              <a:rPr sz="2800" b="1" spc="-135" dirty="0">
                <a:latin typeface="Roboto" panose="02000000000000000000" pitchFamily="2" charset="0"/>
                <a:ea typeface="Roboto" panose="02000000000000000000" pitchFamily="2" charset="0"/>
                <a:cs typeface="Arial"/>
              </a:rPr>
              <a:t>s</a:t>
            </a:r>
            <a:r>
              <a:rPr sz="2800" b="1" spc="-85" dirty="0">
                <a:latin typeface="Roboto" panose="02000000000000000000" pitchFamily="2" charset="0"/>
                <a:ea typeface="Roboto" panose="02000000000000000000" pitchFamily="2" charset="0"/>
                <a:cs typeface="Arial"/>
              </a:rPr>
              <a:t>e</a:t>
            </a:r>
            <a:r>
              <a:rPr sz="2800" b="1" spc="-95" dirty="0">
                <a:latin typeface="Roboto" panose="02000000000000000000" pitchFamily="2" charset="0"/>
                <a:ea typeface="Roboto" panose="02000000000000000000" pitchFamily="2" charset="0"/>
                <a:cs typeface="Arial"/>
              </a:rPr>
              <a:t>s</a:t>
            </a:r>
            <a:r>
              <a:rPr sz="2800" b="1" spc="-80" dirty="0">
                <a:latin typeface="Roboto" panose="02000000000000000000" pitchFamily="2" charset="0"/>
                <a:ea typeface="Roboto" panose="02000000000000000000" pitchFamily="2" charset="0"/>
                <a:cs typeface="Arial"/>
              </a:rPr>
              <a:t>s</a:t>
            </a:r>
            <a:r>
              <a:rPr sz="2800" b="1" spc="-120" dirty="0">
                <a:latin typeface="Roboto" panose="02000000000000000000" pitchFamily="2" charset="0"/>
                <a:ea typeface="Roboto" panose="02000000000000000000" pitchFamily="2" charset="0"/>
                <a:cs typeface="Arial"/>
              </a:rPr>
              <a:t>m</a:t>
            </a:r>
            <a:r>
              <a:rPr sz="2800" b="1" spc="-75" dirty="0">
                <a:latin typeface="Roboto" panose="02000000000000000000" pitchFamily="2" charset="0"/>
                <a:ea typeface="Roboto" panose="02000000000000000000" pitchFamily="2" charset="0"/>
                <a:cs typeface="Arial"/>
              </a:rPr>
              <a:t>en</a:t>
            </a:r>
            <a:r>
              <a:rPr sz="2800" b="1" spc="-40" dirty="0">
                <a:latin typeface="Roboto" panose="02000000000000000000" pitchFamily="2" charset="0"/>
                <a:ea typeface="Roboto" panose="02000000000000000000" pitchFamily="2" charset="0"/>
                <a:cs typeface="Arial"/>
              </a:rPr>
              <a:t>t</a:t>
            </a:r>
            <a:r>
              <a:rPr sz="2800" b="1" spc="-110" dirty="0">
                <a:latin typeface="Roboto" panose="02000000000000000000" pitchFamily="2" charset="0"/>
                <a:ea typeface="Roboto" panose="02000000000000000000" pitchFamily="2" charset="0"/>
                <a:cs typeface="Arial"/>
              </a:rPr>
              <a:t> </a:t>
            </a:r>
            <a:r>
              <a:rPr sz="2800" b="1" spc="-60" dirty="0">
                <a:latin typeface="Roboto" panose="02000000000000000000" pitchFamily="2" charset="0"/>
                <a:ea typeface="Roboto" panose="02000000000000000000" pitchFamily="2" charset="0"/>
                <a:cs typeface="Arial"/>
              </a:rPr>
              <a:t>a</a:t>
            </a:r>
            <a:r>
              <a:rPr sz="2800" b="1" spc="5" dirty="0">
                <a:latin typeface="Roboto" panose="02000000000000000000" pitchFamily="2" charset="0"/>
                <a:ea typeface="Roboto" panose="02000000000000000000" pitchFamily="2" charset="0"/>
                <a:cs typeface="Arial"/>
              </a:rPr>
              <a:t>t</a:t>
            </a:r>
            <a:r>
              <a:rPr sz="2800" b="1" spc="-80" dirty="0">
                <a:latin typeface="Roboto" panose="02000000000000000000" pitchFamily="2" charset="0"/>
                <a:ea typeface="Roboto" panose="02000000000000000000" pitchFamily="2" charset="0"/>
                <a:cs typeface="Arial"/>
              </a:rPr>
              <a:t> </a:t>
            </a:r>
            <a:r>
              <a:rPr sz="2800" b="1" spc="-40" dirty="0">
                <a:latin typeface="Roboto" panose="02000000000000000000" pitchFamily="2" charset="0"/>
                <a:ea typeface="Roboto" panose="02000000000000000000" pitchFamily="2" charset="0"/>
                <a:cs typeface="Arial"/>
              </a:rPr>
              <a:t>Na</a:t>
            </a:r>
            <a:r>
              <a:rPr sz="2800" b="1" spc="-35" dirty="0">
                <a:latin typeface="Roboto" panose="02000000000000000000" pitchFamily="2" charset="0"/>
                <a:ea typeface="Roboto" panose="02000000000000000000" pitchFamily="2" charset="0"/>
                <a:cs typeface="Arial"/>
              </a:rPr>
              <a:t>t</a:t>
            </a:r>
            <a:r>
              <a:rPr sz="2800" b="1" spc="-120" dirty="0">
                <a:latin typeface="Roboto" panose="02000000000000000000" pitchFamily="2" charset="0"/>
                <a:ea typeface="Roboto" panose="02000000000000000000" pitchFamily="2" charset="0"/>
                <a:cs typeface="Arial"/>
              </a:rPr>
              <a:t>eu</a:t>
            </a:r>
            <a:r>
              <a:rPr sz="2800" b="1" spc="-110" dirty="0">
                <a:latin typeface="Roboto" panose="02000000000000000000" pitchFamily="2" charset="0"/>
                <a:ea typeface="Roboto" panose="02000000000000000000" pitchFamily="2" charset="0"/>
                <a:cs typeface="Arial"/>
              </a:rPr>
              <a:t>y</a:t>
            </a:r>
            <a:r>
              <a:rPr sz="2800" b="1" spc="-100" dirty="0">
                <a:latin typeface="Roboto" panose="02000000000000000000" pitchFamily="2" charset="0"/>
                <a:ea typeface="Roboto" panose="02000000000000000000" pitchFamily="2" charset="0"/>
                <a:cs typeface="Arial"/>
              </a:rPr>
              <a:t> </a:t>
            </a:r>
            <a:r>
              <a:rPr sz="2800" b="1" spc="-65" dirty="0">
                <a:latin typeface="Roboto" panose="02000000000000000000" pitchFamily="2" charset="0"/>
                <a:ea typeface="Roboto" panose="02000000000000000000" pitchFamily="2" charset="0"/>
                <a:cs typeface="Arial"/>
              </a:rPr>
              <a:t>V</a:t>
            </a:r>
            <a:r>
              <a:rPr sz="2800" b="1" spc="-20" dirty="0">
                <a:latin typeface="Roboto" panose="02000000000000000000" pitchFamily="2" charset="0"/>
                <a:ea typeface="Roboto" panose="02000000000000000000" pitchFamily="2" charset="0"/>
                <a:cs typeface="Arial"/>
              </a:rPr>
              <a:t>i</a:t>
            </a:r>
            <a:r>
              <a:rPr sz="2800" b="1" spc="-35" dirty="0">
                <a:latin typeface="Roboto" panose="02000000000000000000" pitchFamily="2" charset="0"/>
                <a:ea typeface="Roboto" panose="02000000000000000000" pitchFamily="2" charset="0"/>
                <a:cs typeface="Arial"/>
              </a:rPr>
              <a:t>ll</a:t>
            </a:r>
            <a:r>
              <a:rPr sz="2800" b="1" spc="-60" dirty="0">
                <a:latin typeface="Roboto" panose="02000000000000000000" pitchFamily="2" charset="0"/>
                <a:ea typeface="Roboto" panose="02000000000000000000" pitchFamily="2" charset="0"/>
                <a:cs typeface="Arial"/>
              </a:rPr>
              <a:t>a</a:t>
            </a:r>
            <a:r>
              <a:rPr sz="2800" b="1" spc="-110" dirty="0">
                <a:latin typeface="Roboto" panose="02000000000000000000" pitchFamily="2" charset="0"/>
                <a:ea typeface="Roboto" panose="02000000000000000000" pitchFamily="2" charset="0"/>
                <a:cs typeface="Arial"/>
              </a:rPr>
              <a:t>g</a:t>
            </a:r>
            <a:r>
              <a:rPr sz="2800" b="1" spc="-100" dirty="0">
                <a:latin typeface="Roboto" panose="02000000000000000000" pitchFamily="2" charset="0"/>
                <a:ea typeface="Roboto" panose="02000000000000000000" pitchFamily="2" charset="0"/>
                <a:cs typeface="Arial"/>
              </a:rPr>
              <a:t>e</a:t>
            </a:r>
            <a:r>
              <a:rPr sz="2800" b="1" spc="-50" dirty="0">
                <a:latin typeface="Roboto" panose="02000000000000000000" pitchFamily="2" charset="0"/>
                <a:ea typeface="Roboto" panose="02000000000000000000" pitchFamily="2" charset="0"/>
                <a:cs typeface="Arial"/>
              </a:rPr>
              <a:t>,</a:t>
            </a:r>
            <a:r>
              <a:rPr sz="2800" b="1" spc="-220" dirty="0">
                <a:latin typeface="Roboto" panose="02000000000000000000" pitchFamily="2" charset="0"/>
                <a:ea typeface="Roboto" panose="02000000000000000000" pitchFamily="2" charset="0"/>
                <a:cs typeface="Arial"/>
              </a:rPr>
              <a:t> </a:t>
            </a:r>
            <a:r>
              <a:rPr sz="2800" b="1" spc="-55" dirty="0">
                <a:latin typeface="Roboto" panose="02000000000000000000" pitchFamily="2" charset="0"/>
                <a:ea typeface="Roboto" panose="02000000000000000000" pitchFamily="2" charset="0"/>
                <a:cs typeface="Arial"/>
              </a:rPr>
              <a:t>Na</a:t>
            </a:r>
            <a:r>
              <a:rPr sz="2800" b="1" spc="-65" dirty="0">
                <a:latin typeface="Roboto" panose="02000000000000000000" pitchFamily="2" charset="0"/>
                <a:ea typeface="Roboto" panose="02000000000000000000" pitchFamily="2" charset="0"/>
                <a:cs typeface="Arial"/>
              </a:rPr>
              <a:t>m</a:t>
            </a:r>
            <a:r>
              <a:rPr sz="2800" b="1" spc="-15" dirty="0">
                <a:latin typeface="Roboto" panose="02000000000000000000" pitchFamily="2" charset="0"/>
                <a:ea typeface="Roboto" panose="02000000000000000000" pitchFamily="2" charset="0"/>
                <a:cs typeface="Arial"/>
              </a:rPr>
              <a:t>t</a:t>
            </a:r>
            <a:r>
              <a:rPr sz="2800" b="1" spc="-135" dirty="0">
                <a:latin typeface="Roboto" panose="02000000000000000000" pitchFamily="2" charset="0"/>
                <a:ea typeface="Roboto" panose="02000000000000000000" pitchFamily="2" charset="0"/>
                <a:cs typeface="Arial"/>
              </a:rPr>
              <a:t>h</a:t>
            </a:r>
            <a:r>
              <a:rPr sz="2800" b="1" spc="-65" dirty="0">
                <a:latin typeface="Roboto" panose="02000000000000000000" pitchFamily="2" charset="0"/>
                <a:ea typeface="Roboto" panose="02000000000000000000" pitchFamily="2" charset="0"/>
                <a:cs typeface="Arial"/>
              </a:rPr>
              <a:t>a</a:t>
            </a:r>
            <a:r>
              <a:rPr sz="2800" b="1" spc="-125" dirty="0">
                <a:latin typeface="Roboto" panose="02000000000000000000" pitchFamily="2" charset="0"/>
                <a:ea typeface="Roboto" panose="02000000000000000000" pitchFamily="2" charset="0"/>
                <a:cs typeface="Arial"/>
              </a:rPr>
              <a:t> </a:t>
            </a:r>
            <a:r>
              <a:rPr sz="2800" b="1" spc="-200" dirty="0">
                <a:latin typeface="Roboto" panose="02000000000000000000" pitchFamily="2" charset="0"/>
                <a:ea typeface="Roboto" panose="02000000000000000000" pitchFamily="2" charset="0"/>
                <a:cs typeface="Arial"/>
              </a:rPr>
              <a:t>D</a:t>
            </a:r>
            <a:r>
              <a:rPr sz="2800" b="1" spc="-35" dirty="0">
                <a:latin typeface="Roboto" panose="02000000000000000000" pitchFamily="2" charset="0"/>
                <a:ea typeface="Roboto" panose="02000000000000000000" pitchFamily="2" charset="0"/>
                <a:cs typeface="Arial"/>
              </a:rPr>
              <a:t>i</a:t>
            </a:r>
            <a:r>
              <a:rPr sz="2800" b="1" spc="-65" dirty="0">
                <a:latin typeface="Roboto" panose="02000000000000000000" pitchFamily="2" charset="0"/>
                <a:ea typeface="Roboto" panose="02000000000000000000" pitchFamily="2" charset="0"/>
                <a:cs typeface="Arial"/>
              </a:rPr>
              <a:t>st</a:t>
            </a:r>
            <a:r>
              <a:rPr sz="2800" b="1" spc="-60" dirty="0">
                <a:latin typeface="Roboto" panose="02000000000000000000" pitchFamily="2" charset="0"/>
                <a:ea typeface="Roboto" panose="02000000000000000000" pitchFamily="2" charset="0"/>
                <a:cs typeface="Arial"/>
              </a:rPr>
              <a:t>r</a:t>
            </a:r>
            <a:r>
              <a:rPr sz="2800" b="1" spc="-35" dirty="0">
                <a:latin typeface="Roboto" panose="02000000000000000000" pitchFamily="2" charset="0"/>
                <a:ea typeface="Roboto" panose="02000000000000000000" pitchFamily="2" charset="0"/>
                <a:cs typeface="Arial"/>
              </a:rPr>
              <a:t>i</a:t>
            </a:r>
            <a:r>
              <a:rPr sz="2800" b="1" spc="-90" dirty="0">
                <a:latin typeface="Roboto" panose="02000000000000000000" pitchFamily="2" charset="0"/>
                <a:ea typeface="Roboto" panose="02000000000000000000" pitchFamily="2" charset="0"/>
                <a:cs typeface="Arial"/>
              </a:rPr>
              <a:t>c</a:t>
            </a:r>
            <a:r>
              <a:rPr sz="2800" b="1" spc="-15" dirty="0">
                <a:latin typeface="Roboto" panose="02000000000000000000" pitchFamily="2" charset="0"/>
                <a:ea typeface="Roboto" panose="02000000000000000000" pitchFamily="2" charset="0"/>
                <a:cs typeface="Arial"/>
              </a:rPr>
              <a:t>t</a:t>
            </a:r>
            <a:r>
              <a:rPr sz="2800" b="1" spc="-95" dirty="0">
                <a:latin typeface="Roboto" panose="02000000000000000000" pitchFamily="2" charset="0"/>
                <a:ea typeface="Roboto" panose="02000000000000000000" pitchFamily="2" charset="0"/>
                <a:cs typeface="Arial"/>
              </a:rPr>
              <a:t>,</a:t>
            </a:r>
            <a:endParaRPr sz="2800" dirty="0">
              <a:latin typeface="Roboto" panose="02000000000000000000" pitchFamily="2" charset="0"/>
              <a:ea typeface="Roboto" panose="02000000000000000000" pitchFamily="2" charset="0"/>
              <a:cs typeface="Arial"/>
            </a:endParaRPr>
          </a:p>
        </p:txBody>
      </p:sp>
      <p:sp>
        <p:nvSpPr>
          <p:cNvPr id="13" name="object 8">
            <a:extLst>
              <a:ext uri="{FF2B5EF4-FFF2-40B4-BE49-F238E27FC236}">
                <a16:creationId xmlns:a16="http://schemas.microsoft.com/office/drawing/2014/main" id="{83999FE5-1163-43BE-AD70-7C87E5ED7263}"/>
              </a:ext>
            </a:extLst>
          </p:cNvPr>
          <p:cNvSpPr txBox="1"/>
          <p:nvPr/>
        </p:nvSpPr>
        <p:spPr>
          <a:xfrm>
            <a:off x="1001267" y="1080267"/>
            <a:ext cx="4366260" cy="238527"/>
          </a:xfrm>
          <a:prstGeom prst="rect">
            <a:avLst/>
          </a:prstGeom>
        </p:spPr>
        <p:txBody>
          <a:bodyPr vert="horz" wrap="square" lIns="0" tIns="0" rIns="0" bIns="0" rtlCol="0">
            <a:spAutoFit/>
          </a:bodyPr>
          <a:lstStyle/>
          <a:p>
            <a:pPr marL="12700">
              <a:lnSpc>
                <a:spcPct val="100000"/>
              </a:lnSpc>
            </a:pPr>
            <a:r>
              <a:rPr lang="en-US" sz="1550" b="1" spc="-10" dirty="0">
                <a:latin typeface="Roboto" panose="02000000000000000000" pitchFamily="2" charset="0"/>
                <a:ea typeface="Roboto" panose="02000000000000000000" pitchFamily="2" charset="0"/>
                <a:cs typeface="Trebuchet MS"/>
              </a:rPr>
              <a:t>1</a:t>
            </a:r>
            <a:r>
              <a:rPr lang="en-US" sz="1550" b="1" spc="-114" dirty="0">
                <a:latin typeface="Roboto" panose="02000000000000000000" pitchFamily="2" charset="0"/>
                <a:ea typeface="Roboto" panose="02000000000000000000" pitchFamily="2" charset="0"/>
                <a:cs typeface="Trebuchet MS"/>
              </a:rPr>
              <a:t>.</a:t>
            </a:r>
            <a:r>
              <a:rPr lang="en-US" sz="1550" b="1" spc="-70" dirty="0">
                <a:latin typeface="Roboto" panose="02000000000000000000" pitchFamily="2" charset="0"/>
                <a:ea typeface="Roboto" panose="02000000000000000000" pitchFamily="2" charset="0"/>
                <a:cs typeface="Trebuchet MS"/>
              </a:rPr>
              <a:t> </a:t>
            </a:r>
            <a:r>
              <a:rPr lang="en-US" sz="1550" b="1" spc="-55" dirty="0">
                <a:latin typeface="Roboto" panose="02000000000000000000" pitchFamily="2" charset="0"/>
                <a:ea typeface="Roboto" panose="02000000000000000000" pitchFamily="2" charset="0"/>
                <a:cs typeface="Trebuchet MS"/>
              </a:rPr>
              <a:t>F</a:t>
            </a:r>
            <a:r>
              <a:rPr lang="en-US" sz="1550" b="1" spc="-25" dirty="0">
                <a:latin typeface="Roboto" panose="02000000000000000000" pitchFamily="2" charset="0"/>
                <a:ea typeface="Roboto" panose="02000000000000000000" pitchFamily="2" charset="0"/>
                <a:cs typeface="Trebuchet MS"/>
              </a:rPr>
              <a:t>l</a:t>
            </a:r>
            <a:r>
              <a:rPr lang="en-US" sz="1550" b="1" spc="5" dirty="0">
                <a:latin typeface="Roboto" panose="02000000000000000000" pitchFamily="2" charset="0"/>
                <a:ea typeface="Roboto" panose="02000000000000000000" pitchFamily="2" charset="0"/>
                <a:cs typeface="Trebuchet MS"/>
              </a:rPr>
              <a:t>oo</a:t>
            </a:r>
            <a:r>
              <a:rPr lang="en-US" sz="1550" b="1" spc="-10" dirty="0">
                <a:latin typeface="Roboto" panose="02000000000000000000" pitchFamily="2" charset="0"/>
                <a:ea typeface="Roboto" panose="02000000000000000000" pitchFamily="2" charset="0"/>
                <a:cs typeface="Trebuchet MS"/>
              </a:rPr>
              <a:t>d</a:t>
            </a:r>
            <a:r>
              <a:rPr lang="en-US" sz="1550" b="1" spc="-30" dirty="0">
                <a:latin typeface="Roboto" panose="02000000000000000000" pitchFamily="2" charset="0"/>
                <a:ea typeface="Roboto" panose="02000000000000000000" pitchFamily="2" charset="0"/>
                <a:cs typeface="Trebuchet MS"/>
              </a:rPr>
              <a:t> </a:t>
            </a:r>
            <a:r>
              <a:rPr lang="en-US" sz="1550" b="1" spc="55" dirty="0">
                <a:latin typeface="Roboto" panose="02000000000000000000" pitchFamily="2" charset="0"/>
                <a:ea typeface="Roboto" panose="02000000000000000000" pitchFamily="2" charset="0"/>
                <a:cs typeface="Trebuchet MS"/>
              </a:rPr>
              <a:t>R</a:t>
            </a:r>
            <a:r>
              <a:rPr lang="en-US" sz="1550" b="1" spc="-40" dirty="0">
                <a:latin typeface="Roboto" panose="02000000000000000000" pitchFamily="2" charset="0"/>
                <a:ea typeface="Roboto" panose="02000000000000000000" pitchFamily="2" charset="0"/>
                <a:cs typeface="Trebuchet MS"/>
              </a:rPr>
              <a:t>i</a:t>
            </a:r>
            <a:r>
              <a:rPr lang="en-US" sz="1550" b="1" spc="150" dirty="0">
                <a:latin typeface="Roboto" panose="02000000000000000000" pitchFamily="2" charset="0"/>
                <a:ea typeface="Roboto" panose="02000000000000000000" pitchFamily="2" charset="0"/>
                <a:cs typeface="Trebuchet MS"/>
              </a:rPr>
              <a:t>s</a:t>
            </a:r>
            <a:r>
              <a:rPr lang="en-US" sz="1550" b="1" spc="-10" dirty="0">
                <a:latin typeface="Roboto" panose="02000000000000000000" pitchFamily="2" charset="0"/>
                <a:ea typeface="Roboto" panose="02000000000000000000" pitchFamily="2" charset="0"/>
                <a:cs typeface="Trebuchet MS"/>
              </a:rPr>
              <a:t>k</a:t>
            </a:r>
            <a:r>
              <a:rPr lang="en-US" sz="1550" b="1" spc="-95" dirty="0">
                <a:latin typeface="Roboto" panose="02000000000000000000" pitchFamily="2" charset="0"/>
                <a:ea typeface="Roboto" panose="02000000000000000000" pitchFamily="2" charset="0"/>
                <a:cs typeface="Trebuchet MS"/>
              </a:rPr>
              <a:t> </a:t>
            </a:r>
            <a:r>
              <a:rPr lang="en-US" sz="1550" b="1" spc="90" dirty="0">
                <a:latin typeface="Roboto" panose="02000000000000000000" pitchFamily="2" charset="0"/>
                <a:ea typeface="Roboto" panose="02000000000000000000" pitchFamily="2" charset="0"/>
                <a:cs typeface="Trebuchet MS"/>
              </a:rPr>
              <a:t>P</a:t>
            </a:r>
            <a:r>
              <a:rPr lang="en-US" sz="1550" b="1" spc="5" dirty="0">
                <a:latin typeface="Roboto" panose="02000000000000000000" pitchFamily="2" charset="0"/>
                <a:ea typeface="Roboto" panose="02000000000000000000" pitchFamily="2" charset="0"/>
                <a:cs typeface="Trebuchet MS"/>
              </a:rPr>
              <a:t>o</a:t>
            </a:r>
            <a:r>
              <a:rPr lang="en-US" sz="1550" b="1" spc="-50" dirty="0">
                <a:latin typeface="Roboto" panose="02000000000000000000" pitchFamily="2" charset="0"/>
                <a:ea typeface="Roboto" panose="02000000000000000000" pitchFamily="2" charset="0"/>
                <a:cs typeface="Trebuchet MS"/>
              </a:rPr>
              <a:t>t</a:t>
            </a:r>
            <a:r>
              <a:rPr lang="en-US" sz="1550" b="1" spc="-65" dirty="0">
                <a:latin typeface="Roboto" panose="02000000000000000000" pitchFamily="2" charset="0"/>
                <a:ea typeface="Roboto" panose="02000000000000000000" pitchFamily="2" charset="0"/>
                <a:cs typeface="Trebuchet MS"/>
              </a:rPr>
              <a:t>e</a:t>
            </a:r>
            <a:r>
              <a:rPr lang="en-US" sz="1550" b="1" spc="-25" dirty="0">
                <a:latin typeface="Roboto" panose="02000000000000000000" pitchFamily="2" charset="0"/>
                <a:ea typeface="Roboto" panose="02000000000000000000" pitchFamily="2" charset="0"/>
                <a:cs typeface="Trebuchet MS"/>
              </a:rPr>
              <a:t>n</a:t>
            </a:r>
            <a:r>
              <a:rPr lang="en-US" sz="1550" b="1" spc="-75" dirty="0">
                <a:latin typeface="Roboto" panose="02000000000000000000" pitchFamily="2" charset="0"/>
                <a:ea typeface="Roboto" panose="02000000000000000000" pitchFamily="2" charset="0"/>
                <a:cs typeface="Trebuchet MS"/>
              </a:rPr>
              <a:t>t</a:t>
            </a:r>
            <a:r>
              <a:rPr lang="en-US" sz="1550" b="1" spc="-45" dirty="0">
                <a:latin typeface="Roboto" panose="02000000000000000000" pitchFamily="2" charset="0"/>
                <a:ea typeface="Roboto" panose="02000000000000000000" pitchFamily="2" charset="0"/>
                <a:cs typeface="Trebuchet MS"/>
              </a:rPr>
              <a:t>i</a:t>
            </a:r>
            <a:r>
              <a:rPr lang="en-US" sz="1550" b="1" spc="25" dirty="0">
                <a:latin typeface="Roboto" panose="02000000000000000000" pitchFamily="2" charset="0"/>
                <a:ea typeface="Roboto" panose="02000000000000000000" pitchFamily="2" charset="0"/>
                <a:cs typeface="Trebuchet MS"/>
              </a:rPr>
              <a:t>a</a:t>
            </a:r>
            <a:r>
              <a:rPr lang="en-US" sz="1550" b="1" spc="-45" dirty="0">
                <a:latin typeface="Roboto" panose="02000000000000000000" pitchFamily="2" charset="0"/>
                <a:ea typeface="Roboto" panose="02000000000000000000" pitchFamily="2" charset="0"/>
                <a:cs typeface="Trebuchet MS"/>
              </a:rPr>
              <a:t>l</a:t>
            </a:r>
            <a:r>
              <a:rPr lang="en-US" sz="1550" b="1" spc="-25" dirty="0">
                <a:latin typeface="Roboto" panose="02000000000000000000" pitchFamily="2" charset="0"/>
                <a:ea typeface="Roboto" panose="02000000000000000000" pitchFamily="2" charset="0"/>
                <a:cs typeface="Trebuchet MS"/>
              </a:rPr>
              <a:t> </a:t>
            </a:r>
            <a:r>
              <a:rPr lang="en-US" sz="1550" b="1" spc="-40" dirty="0">
                <a:latin typeface="Roboto" panose="02000000000000000000" pitchFamily="2" charset="0"/>
                <a:ea typeface="Roboto" panose="02000000000000000000" pitchFamily="2" charset="0"/>
                <a:cs typeface="Trebuchet MS"/>
              </a:rPr>
              <a:t>i</a:t>
            </a:r>
            <a:r>
              <a:rPr lang="en-US" sz="1550" b="1" spc="-30" dirty="0">
                <a:latin typeface="Roboto" panose="02000000000000000000" pitchFamily="2" charset="0"/>
                <a:ea typeface="Roboto" panose="02000000000000000000" pitchFamily="2" charset="0"/>
                <a:cs typeface="Trebuchet MS"/>
              </a:rPr>
              <a:t>n</a:t>
            </a:r>
            <a:r>
              <a:rPr lang="en-US" sz="1550" b="1" spc="-65" dirty="0">
                <a:latin typeface="Roboto" panose="02000000000000000000" pitchFamily="2" charset="0"/>
                <a:ea typeface="Roboto" panose="02000000000000000000" pitchFamily="2" charset="0"/>
                <a:cs typeface="Trebuchet MS"/>
              </a:rPr>
              <a:t> </a:t>
            </a:r>
            <a:r>
              <a:rPr lang="en-US" sz="1550" b="1" spc="-80" dirty="0">
                <a:latin typeface="Roboto" panose="02000000000000000000" pitchFamily="2" charset="0"/>
                <a:ea typeface="Roboto" panose="02000000000000000000" pitchFamily="2" charset="0"/>
                <a:cs typeface="Trebuchet MS"/>
              </a:rPr>
              <a:t>t</a:t>
            </a:r>
            <a:r>
              <a:rPr lang="en-US" sz="1550" b="1" spc="-30" dirty="0">
                <a:latin typeface="Roboto" panose="02000000000000000000" pitchFamily="2" charset="0"/>
                <a:ea typeface="Roboto" panose="02000000000000000000" pitchFamily="2" charset="0"/>
                <a:cs typeface="Trebuchet MS"/>
              </a:rPr>
              <a:t>h</a:t>
            </a:r>
            <a:r>
              <a:rPr lang="en-US" sz="1550" b="1" spc="-45" dirty="0">
                <a:latin typeface="Roboto" panose="02000000000000000000" pitchFamily="2" charset="0"/>
                <a:ea typeface="Roboto" panose="02000000000000000000" pitchFamily="2" charset="0"/>
                <a:cs typeface="Trebuchet MS"/>
              </a:rPr>
              <a:t>e</a:t>
            </a:r>
            <a:r>
              <a:rPr lang="en-US" sz="1550" b="1" spc="-70" dirty="0">
                <a:latin typeface="Roboto" panose="02000000000000000000" pitchFamily="2" charset="0"/>
                <a:ea typeface="Roboto" panose="02000000000000000000" pitchFamily="2" charset="0"/>
                <a:cs typeface="Trebuchet MS"/>
              </a:rPr>
              <a:t> </a:t>
            </a:r>
            <a:r>
              <a:rPr lang="en-US" sz="1550" b="1" spc="90" dirty="0">
                <a:latin typeface="Roboto" panose="02000000000000000000" pitchFamily="2" charset="0"/>
                <a:ea typeface="Roboto" panose="02000000000000000000" pitchFamily="2" charset="0"/>
                <a:cs typeface="Trebuchet MS"/>
              </a:rPr>
              <a:t>P</a:t>
            </a:r>
            <a:r>
              <a:rPr lang="en-US" sz="1550" b="1" spc="-85" dirty="0">
                <a:latin typeface="Roboto" panose="02000000000000000000" pitchFamily="2" charset="0"/>
                <a:ea typeface="Roboto" panose="02000000000000000000" pitchFamily="2" charset="0"/>
                <a:cs typeface="Trebuchet MS"/>
              </a:rPr>
              <a:t>ro</a:t>
            </a:r>
            <a:r>
              <a:rPr lang="en-US" sz="1550" b="1" spc="-80" dirty="0">
                <a:latin typeface="Roboto" panose="02000000000000000000" pitchFamily="2" charset="0"/>
                <a:ea typeface="Roboto" panose="02000000000000000000" pitchFamily="2" charset="0"/>
                <a:cs typeface="Trebuchet MS"/>
              </a:rPr>
              <a:t>j</a:t>
            </a:r>
            <a:r>
              <a:rPr lang="en-US" sz="1550" b="1" spc="-40" dirty="0">
                <a:latin typeface="Roboto" panose="02000000000000000000" pitchFamily="2" charset="0"/>
                <a:ea typeface="Roboto" panose="02000000000000000000" pitchFamily="2" charset="0"/>
                <a:cs typeface="Trebuchet MS"/>
              </a:rPr>
              <a:t>e</a:t>
            </a:r>
            <a:r>
              <a:rPr lang="en-US" sz="1550" b="1" spc="-35" dirty="0">
                <a:latin typeface="Roboto" panose="02000000000000000000" pitchFamily="2" charset="0"/>
                <a:ea typeface="Roboto" panose="02000000000000000000" pitchFamily="2" charset="0"/>
                <a:cs typeface="Trebuchet MS"/>
              </a:rPr>
              <a:t>c</a:t>
            </a:r>
            <a:r>
              <a:rPr lang="en-US" sz="1550" b="1" spc="-20" dirty="0">
                <a:latin typeface="Roboto" panose="02000000000000000000" pitchFamily="2" charset="0"/>
                <a:ea typeface="Roboto" panose="02000000000000000000" pitchFamily="2" charset="0"/>
                <a:cs typeface="Trebuchet MS"/>
              </a:rPr>
              <a:t>t</a:t>
            </a:r>
            <a:r>
              <a:rPr lang="en-US" sz="1550" b="1" spc="-35" dirty="0">
                <a:latin typeface="Roboto" panose="02000000000000000000" pitchFamily="2" charset="0"/>
                <a:ea typeface="Roboto" panose="02000000000000000000" pitchFamily="2" charset="0"/>
                <a:cs typeface="Trebuchet MS"/>
              </a:rPr>
              <a:t>’s</a:t>
            </a:r>
            <a:r>
              <a:rPr lang="en-US" sz="1550" b="1" spc="5" dirty="0">
                <a:latin typeface="Roboto" panose="02000000000000000000" pitchFamily="2" charset="0"/>
                <a:ea typeface="Roboto" panose="02000000000000000000" pitchFamily="2" charset="0"/>
                <a:cs typeface="Trebuchet MS"/>
              </a:rPr>
              <a:t> </a:t>
            </a:r>
            <a:r>
              <a:rPr lang="en-US" sz="1550" b="1" spc="150" dirty="0">
                <a:latin typeface="Roboto" panose="02000000000000000000" pitchFamily="2" charset="0"/>
                <a:ea typeface="Roboto" panose="02000000000000000000" pitchFamily="2" charset="0"/>
                <a:cs typeface="Trebuchet MS"/>
              </a:rPr>
              <a:t>s</a:t>
            </a:r>
            <a:r>
              <a:rPr lang="en-US" sz="1550" b="1" spc="-40" dirty="0">
                <a:latin typeface="Roboto" panose="02000000000000000000" pitchFamily="2" charset="0"/>
                <a:ea typeface="Roboto" panose="02000000000000000000" pitchFamily="2" charset="0"/>
                <a:cs typeface="Trebuchet MS"/>
              </a:rPr>
              <a:t>i</a:t>
            </a:r>
            <a:r>
              <a:rPr lang="en-US" sz="1550" b="1" spc="-65" dirty="0">
                <a:latin typeface="Roboto" panose="02000000000000000000" pitchFamily="2" charset="0"/>
                <a:ea typeface="Roboto" panose="02000000000000000000" pitchFamily="2" charset="0"/>
                <a:cs typeface="Trebuchet MS"/>
              </a:rPr>
              <a:t>te</a:t>
            </a:r>
            <a:endParaRPr lang="en-US" sz="1550" dirty="0">
              <a:latin typeface="Roboto" panose="02000000000000000000" pitchFamily="2" charset="0"/>
              <a:ea typeface="Roboto" panose="02000000000000000000" pitchFamily="2" charset="0"/>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23260" y="617217"/>
            <a:ext cx="4078224" cy="6240779"/>
          </a:xfrm>
          <a:prstGeom prst="rect">
            <a:avLst/>
          </a:prstGeom>
          <a:blipFill>
            <a:blip r:embed="rId2" cstate="print"/>
            <a:stretch>
              <a:fillRect/>
            </a:stretch>
          </a:blipFill>
        </p:spPr>
        <p:txBody>
          <a:bodyPr wrap="square" lIns="0" tIns="0" rIns="0" bIns="0" rtlCol="0">
            <a:spAutoFit/>
          </a:bodyPr>
          <a:lstStyle/>
          <a:p>
            <a:endParaRPr dirty="0"/>
          </a:p>
        </p:txBody>
      </p:sp>
      <p:sp>
        <p:nvSpPr>
          <p:cNvPr id="3" name="object 3"/>
          <p:cNvSpPr/>
          <p:nvPr/>
        </p:nvSpPr>
        <p:spPr>
          <a:xfrm>
            <a:off x="7507223" y="658368"/>
            <a:ext cx="3557016" cy="5381244"/>
          </a:xfrm>
          <a:prstGeom prst="rect">
            <a:avLst/>
          </a:prstGeom>
          <a:blipFill>
            <a:blip r:embed="rId3" cstate="print"/>
            <a:stretch>
              <a:fillRect/>
            </a:stretch>
          </a:blipFill>
        </p:spPr>
        <p:txBody>
          <a:bodyPr wrap="square" lIns="0" tIns="0" rIns="0" bIns="0" rtlCol="0">
            <a:spAutoFit/>
          </a:bodyPr>
          <a:lstStyle/>
          <a:p>
            <a:endParaRPr dirty="0"/>
          </a:p>
        </p:txBody>
      </p:sp>
      <p:sp>
        <p:nvSpPr>
          <p:cNvPr id="4" name="object 4"/>
          <p:cNvSpPr txBox="1"/>
          <p:nvPr/>
        </p:nvSpPr>
        <p:spPr>
          <a:xfrm>
            <a:off x="915416" y="1765427"/>
            <a:ext cx="2075814" cy="1753235"/>
          </a:xfrm>
          <a:prstGeom prst="rect">
            <a:avLst/>
          </a:prstGeom>
        </p:spPr>
        <p:txBody>
          <a:bodyPr vert="horz" wrap="square" lIns="0" tIns="0" rIns="0" bIns="0" rtlCol="0">
            <a:spAutoFit/>
          </a:bodyPr>
          <a:lstStyle/>
          <a:p>
            <a:pPr marL="12700" marR="6350">
              <a:lnSpc>
                <a:spcPct val="100000"/>
              </a:lnSpc>
            </a:pPr>
            <a:r>
              <a:rPr sz="1500" spc="-95" dirty="0">
                <a:latin typeface="Roboto" panose="02000000000000000000" pitchFamily="2" charset="0"/>
                <a:ea typeface="Roboto" panose="02000000000000000000" pitchFamily="2" charset="0"/>
                <a:cs typeface="Arial"/>
              </a:rPr>
              <a:t>F</a:t>
            </a:r>
            <a:r>
              <a:rPr sz="1500" spc="20" dirty="0">
                <a:latin typeface="Roboto" panose="02000000000000000000" pitchFamily="2" charset="0"/>
                <a:ea typeface="Roboto" panose="02000000000000000000" pitchFamily="2" charset="0"/>
                <a:cs typeface="Arial"/>
              </a:rPr>
              <a:t>loo</a:t>
            </a:r>
            <a:r>
              <a:rPr sz="1500" spc="25" dirty="0">
                <a:latin typeface="Roboto" panose="02000000000000000000" pitchFamily="2" charset="0"/>
                <a:ea typeface="Roboto" panose="02000000000000000000" pitchFamily="2" charset="0"/>
                <a:cs typeface="Arial"/>
              </a:rPr>
              <a:t>d</a:t>
            </a:r>
            <a:r>
              <a:rPr sz="1500" spc="-85" dirty="0">
                <a:latin typeface="Roboto" panose="02000000000000000000" pitchFamily="2" charset="0"/>
                <a:ea typeface="Roboto" panose="02000000000000000000" pitchFamily="2" charset="0"/>
                <a:cs typeface="Arial"/>
              </a:rPr>
              <a:t> </a:t>
            </a:r>
            <a:r>
              <a:rPr sz="1500" spc="50" dirty="0">
                <a:latin typeface="Roboto" panose="02000000000000000000" pitchFamily="2" charset="0"/>
                <a:ea typeface="Roboto" panose="02000000000000000000" pitchFamily="2" charset="0"/>
                <a:cs typeface="Arial"/>
              </a:rPr>
              <a:t>mo</a:t>
            </a:r>
            <a:r>
              <a:rPr sz="1500" spc="-10" dirty="0">
                <a:latin typeface="Roboto" panose="02000000000000000000" pitchFamily="2" charset="0"/>
                <a:ea typeface="Roboto" panose="02000000000000000000" pitchFamily="2" charset="0"/>
                <a:cs typeface="Arial"/>
              </a:rPr>
              <a:t>n</a:t>
            </a:r>
            <a:r>
              <a:rPr sz="1500" spc="20" dirty="0">
                <a:latin typeface="Roboto" panose="02000000000000000000" pitchFamily="2" charset="0"/>
                <a:ea typeface="Roboto" panose="02000000000000000000" pitchFamily="2" charset="0"/>
                <a:cs typeface="Arial"/>
              </a:rPr>
              <a:t>i</a:t>
            </a:r>
            <a:r>
              <a:rPr sz="1500" spc="80" dirty="0">
                <a:latin typeface="Roboto" panose="02000000000000000000" pitchFamily="2" charset="0"/>
                <a:ea typeface="Roboto" panose="02000000000000000000" pitchFamily="2" charset="0"/>
                <a:cs typeface="Arial"/>
              </a:rPr>
              <a:t>t</a:t>
            </a:r>
            <a:r>
              <a:rPr sz="1500" spc="20" dirty="0">
                <a:latin typeface="Roboto" panose="02000000000000000000" pitchFamily="2" charset="0"/>
                <a:ea typeface="Roboto" panose="02000000000000000000" pitchFamily="2" charset="0"/>
                <a:cs typeface="Arial"/>
              </a:rPr>
              <a:t>o</a:t>
            </a:r>
            <a:r>
              <a:rPr sz="1500" spc="5" dirty="0">
                <a:latin typeface="Roboto" panose="02000000000000000000" pitchFamily="2" charset="0"/>
                <a:ea typeface="Roboto" panose="02000000000000000000" pitchFamily="2" charset="0"/>
                <a:cs typeface="Arial"/>
              </a:rPr>
              <a:t>r</a:t>
            </a:r>
            <a:r>
              <a:rPr sz="1500" spc="20" dirty="0">
                <a:latin typeface="Roboto" panose="02000000000000000000" pitchFamily="2" charset="0"/>
                <a:ea typeface="Roboto" panose="02000000000000000000" pitchFamily="2" charset="0"/>
                <a:cs typeface="Arial"/>
              </a:rPr>
              <a:t>i</a:t>
            </a:r>
            <a:r>
              <a:rPr sz="1500" spc="-10" dirty="0">
                <a:latin typeface="Roboto" panose="02000000000000000000" pitchFamily="2" charset="0"/>
                <a:ea typeface="Roboto" panose="02000000000000000000" pitchFamily="2" charset="0"/>
                <a:cs typeface="Arial"/>
              </a:rPr>
              <a:t>n</a:t>
            </a:r>
            <a:r>
              <a:rPr sz="1500" spc="15" dirty="0">
                <a:latin typeface="Roboto" panose="02000000000000000000" pitchFamily="2" charset="0"/>
                <a:ea typeface="Roboto" panose="02000000000000000000" pitchFamily="2" charset="0"/>
                <a:cs typeface="Arial"/>
              </a:rPr>
              <a:t>g</a:t>
            </a:r>
            <a:r>
              <a:rPr sz="1500" spc="-125" dirty="0">
                <a:latin typeface="Roboto" panose="02000000000000000000" pitchFamily="2" charset="0"/>
                <a:ea typeface="Roboto" panose="02000000000000000000" pitchFamily="2" charset="0"/>
                <a:cs typeface="Arial"/>
              </a:rPr>
              <a:t>,</a:t>
            </a:r>
            <a:r>
              <a:rPr sz="1500" spc="-100" dirty="0">
                <a:latin typeface="Roboto" panose="02000000000000000000" pitchFamily="2" charset="0"/>
                <a:ea typeface="Roboto" panose="02000000000000000000" pitchFamily="2" charset="0"/>
                <a:cs typeface="Arial"/>
              </a:rPr>
              <a:t> </a:t>
            </a:r>
            <a:r>
              <a:rPr sz="1500" b="1" i="1" spc="-35" dirty="0">
                <a:latin typeface="Roboto" panose="02000000000000000000" pitchFamily="2" charset="0"/>
                <a:ea typeface="Roboto" panose="02000000000000000000" pitchFamily="2" charset="0"/>
                <a:cs typeface="Gill Sans MT"/>
              </a:rPr>
              <a:t>T</a:t>
            </a:r>
            <a:r>
              <a:rPr sz="1500" b="1" i="1" spc="-10" dirty="0">
                <a:latin typeface="Roboto" panose="02000000000000000000" pitchFamily="2" charset="0"/>
                <a:ea typeface="Roboto" panose="02000000000000000000" pitchFamily="2" charset="0"/>
                <a:cs typeface="Gill Sans MT"/>
              </a:rPr>
              <a:t>h</a:t>
            </a:r>
            <a:r>
              <a:rPr sz="1500" b="1" i="1" spc="10" dirty="0">
                <a:latin typeface="Roboto" panose="02000000000000000000" pitchFamily="2" charset="0"/>
                <a:ea typeface="Roboto" panose="02000000000000000000" pitchFamily="2" charset="0"/>
                <a:cs typeface="Gill Sans MT"/>
              </a:rPr>
              <a:t>ree</a:t>
            </a:r>
            <a:r>
              <a:rPr sz="1500" b="1" i="1" spc="5" dirty="0">
                <a:latin typeface="Roboto" panose="02000000000000000000" pitchFamily="2" charset="0"/>
                <a:ea typeface="Roboto" panose="02000000000000000000" pitchFamily="2" charset="0"/>
                <a:cs typeface="Gill Sans MT"/>
              </a:rPr>
              <a:t> </a:t>
            </a:r>
            <a:r>
              <a:rPr sz="1500" spc="20" dirty="0">
                <a:latin typeface="Roboto" panose="02000000000000000000" pitchFamily="2" charset="0"/>
                <a:ea typeface="Roboto" panose="02000000000000000000" pitchFamily="2" charset="0"/>
                <a:cs typeface="Arial"/>
              </a:rPr>
              <a:t>di</a:t>
            </a:r>
            <a:r>
              <a:rPr sz="1500" spc="40" dirty="0">
                <a:latin typeface="Roboto" panose="02000000000000000000" pitchFamily="2" charset="0"/>
                <a:ea typeface="Roboto" panose="02000000000000000000" pitchFamily="2" charset="0"/>
                <a:cs typeface="Arial"/>
              </a:rPr>
              <a:t>s</a:t>
            </a:r>
            <a:r>
              <a:rPr sz="1500" spc="80" dirty="0">
                <a:latin typeface="Roboto" panose="02000000000000000000" pitchFamily="2" charset="0"/>
                <a:ea typeface="Roboto" panose="02000000000000000000" pitchFamily="2" charset="0"/>
                <a:cs typeface="Arial"/>
              </a:rPr>
              <a:t>t</a:t>
            </a:r>
            <a:r>
              <a:rPr sz="1500" dirty="0">
                <a:latin typeface="Roboto" panose="02000000000000000000" pitchFamily="2" charset="0"/>
                <a:ea typeface="Roboto" panose="02000000000000000000" pitchFamily="2" charset="0"/>
                <a:cs typeface="Arial"/>
              </a:rPr>
              <a:t>r</a:t>
            </a:r>
            <a:r>
              <a:rPr sz="1500" spc="20" dirty="0">
                <a:latin typeface="Roboto" panose="02000000000000000000" pitchFamily="2" charset="0"/>
                <a:ea typeface="Roboto" panose="02000000000000000000" pitchFamily="2" charset="0"/>
                <a:cs typeface="Arial"/>
              </a:rPr>
              <a:t>i</a:t>
            </a:r>
            <a:r>
              <a:rPr sz="1500" spc="70" dirty="0">
                <a:latin typeface="Roboto" panose="02000000000000000000" pitchFamily="2" charset="0"/>
                <a:ea typeface="Roboto" panose="02000000000000000000" pitchFamily="2" charset="0"/>
                <a:cs typeface="Arial"/>
              </a:rPr>
              <a:t>c</a:t>
            </a:r>
            <a:r>
              <a:rPr sz="1500" spc="45" dirty="0">
                <a:latin typeface="Roboto" panose="02000000000000000000" pitchFamily="2" charset="0"/>
                <a:ea typeface="Roboto" panose="02000000000000000000" pitchFamily="2" charset="0"/>
                <a:cs typeface="Arial"/>
              </a:rPr>
              <a:t>t</a:t>
            </a:r>
            <a:r>
              <a:rPr sz="1500" spc="30" dirty="0">
                <a:latin typeface="Roboto" panose="02000000000000000000" pitchFamily="2" charset="0"/>
                <a:ea typeface="Roboto" panose="02000000000000000000" pitchFamily="2" charset="0"/>
                <a:cs typeface="Arial"/>
              </a:rPr>
              <a:t>s</a:t>
            </a:r>
            <a:r>
              <a:rPr sz="1500" spc="-120" dirty="0">
                <a:latin typeface="Roboto" panose="02000000000000000000" pitchFamily="2" charset="0"/>
                <a:ea typeface="Roboto" panose="02000000000000000000" pitchFamily="2" charset="0"/>
                <a:cs typeface="Arial"/>
              </a:rPr>
              <a:t> </a:t>
            </a:r>
            <a:r>
              <a:rPr sz="1500" spc="75" dirty="0">
                <a:latin typeface="Roboto" panose="02000000000000000000" pitchFamily="2" charset="0"/>
                <a:ea typeface="Roboto" panose="02000000000000000000" pitchFamily="2" charset="0"/>
                <a:cs typeface="Arial"/>
              </a:rPr>
              <a:t>o</a:t>
            </a:r>
            <a:r>
              <a:rPr sz="1500" spc="40" dirty="0">
                <a:latin typeface="Roboto" panose="02000000000000000000" pitchFamily="2" charset="0"/>
                <a:ea typeface="Roboto" panose="02000000000000000000" pitchFamily="2" charset="0"/>
                <a:cs typeface="Arial"/>
              </a:rPr>
              <a:t>f</a:t>
            </a:r>
            <a:r>
              <a:rPr sz="1500" spc="-45" dirty="0">
                <a:latin typeface="Roboto" panose="02000000000000000000" pitchFamily="2" charset="0"/>
                <a:ea typeface="Roboto" panose="02000000000000000000" pitchFamily="2" charset="0"/>
                <a:cs typeface="Arial"/>
              </a:rPr>
              <a:t> </a:t>
            </a:r>
            <a:r>
              <a:rPr sz="1500" spc="-70" dirty="0">
                <a:latin typeface="Roboto" panose="02000000000000000000" pitchFamily="2" charset="0"/>
                <a:ea typeface="Roboto" panose="02000000000000000000" pitchFamily="2" charset="0"/>
                <a:cs typeface="Arial"/>
              </a:rPr>
              <a:t>S</a:t>
            </a:r>
            <a:r>
              <a:rPr sz="1500" spc="-55" dirty="0">
                <a:latin typeface="Roboto" panose="02000000000000000000" pitchFamily="2" charset="0"/>
                <a:ea typeface="Roboto" panose="02000000000000000000" pitchFamily="2" charset="0"/>
                <a:cs typeface="Arial"/>
              </a:rPr>
              <a:t>a</a:t>
            </a:r>
            <a:r>
              <a:rPr sz="1500" spc="-40" dirty="0">
                <a:latin typeface="Roboto" panose="02000000000000000000" pitchFamily="2" charset="0"/>
                <a:ea typeface="Roboto" panose="02000000000000000000" pitchFamily="2" charset="0"/>
                <a:cs typeface="Arial"/>
              </a:rPr>
              <a:t>v</a:t>
            </a:r>
            <a:r>
              <a:rPr sz="1500" spc="-20" dirty="0">
                <a:latin typeface="Roboto" panose="02000000000000000000" pitchFamily="2" charset="0"/>
                <a:ea typeface="Roboto" panose="02000000000000000000" pitchFamily="2" charset="0"/>
                <a:cs typeface="Arial"/>
              </a:rPr>
              <a:t>a</a:t>
            </a:r>
            <a:r>
              <a:rPr sz="1500" spc="-10" dirty="0">
                <a:latin typeface="Roboto" panose="02000000000000000000" pitchFamily="2" charset="0"/>
                <a:ea typeface="Roboto" panose="02000000000000000000" pitchFamily="2" charset="0"/>
                <a:cs typeface="Arial"/>
              </a:rPr>
              <a:t>nn</a:t>
            </a:r>
            <a:r>
              <a:rPr sz="1500" spc="-20" dirty="0">
                <a:latin typeface="Roboto" panose="02000000000000000000" pitchFamily="2" charset="0"/>
                <a:ea typeface="Roboto" panose="02000000000000000000" pitchFamily="2" charset="0"/>
                <a:cs typeface="Arial"/>
              </a:rPr>
              <a:t>a</a:t>
            </a:r>
            <a:r>
              <a:rPr sz="1500" dirty="0">
                <a:latin typeface="Roboto" panose="02000000000000000000" pitchFamily="2" charset="0"/>
                <a:ea typeface="Roboto" panose="02000000000000000000" pitchFamily="2" charset="0"/>
                <a:cs typeface="Arial"/>
              </a:rPr>
              <a:t>k</a:t>
            </a:r>
            <a:r>
              <a:rPr sz="1500" spc="-15" dirty="0">
                <a:latin typeface="Roboto" panose="02000000000000000000" pitchFamily="2" charset="0"/>
                <a:ea typeface="Roboto" panose="02000000000000000000" pitchFamily="2" charset="0"/>
                <a:cs typeface="Arial"/>
              </a:rPr>
              <a:t>h</a:t>
            </a:r>
            <a:r>
              <a:rPr sz="1500" spc="-45" dirty="0">
                <a:latin typeface="Roboto" panose="02000000000000000000" pitchFamily="2" charset="0"/>
                <a:ea typeface="Roboto" panose="02000000000000000000" pitchFamily="2" charset="0"/>
                <a:cs typeface="Arial"/>
              </a:rPr>
              <a:t>e</a:t>
            </a:r>
            <a:r>
              <a:rPr sz="1500" spc="75" dirty="0">
                <a:latin typeface="Roboto" panose="02000000000000000000" pitchFamily="2" charset="0"/>
                <a:ea typeface="Roboto" panose="02000000000000000000" pitchFamily="2" charset="0"/>
                <a:cs typeface="Arial"/>
              </a:rPr>
              <a:t>t </a:t>
            </a:r>
            <a:r>
              <a:rPr sz="1500" spc="-35" dirty="0">
                <a:latin typeface="Roboto" panose="02000000000000000000" pitchFamily="2" charset="0"/>
                <a:ea typeface="Roboto" panose="02000000000000000000" pitchFamily="2" charset="0"/>
                <a:cs typeface="Arial"/>
              </a:rPr>
              <a:t>P</a:t>
            </a:r>
            <a:r>
              <a:rPr sz="1500" dirty="0">
                <a:latin typeface="Roboto" panose="02000000000000000000" pitchFamily="2" charset="0"/>
                <a:ea typeface="Roboto" panose="02000000000000000000" pitchFamily="2" charset="0"/>
                <a:cs typeface="Arial"/>
              </a:rPr>
              <a:t>r</a:t>
            </a:r>
            <a:r>
              <a:rPr sz="1500" spc="-5" dirty="0">
                <a:latin typeface="Roboto" panose="02000000000000000000" pitchFamily="2" charset="0"/>
                <a:ea typeface="Roboto" panose="02000000000000000000" pitchFamily="2" charset="0"/>
                <a:cs typeface="Arial"/>
              </a:rPr>
              <a:t>o</a:t>
            </a:r>
            <a:r>
              <a:rPr sz="1500" spc="-15" dirty="0">
                <a:latin typeface="Roboto" panose="02000000000000000000" pitchFamily="2" charset="0"/>
                <a:ea typeface="Roboto" panose="02000000000000000000" pitchFamily="2" charset="0"/>
                <a:cs typeface="Arial"/>
              </a:rPr>
              <a:t>v</a:t>
            </a:r>
            <a:r>
              <a:rPr sz="1500" spc="20" dirty="0">
                <a:latin typeface="Roboto" panose="02000000000000000000" pitchFamily="2" charset="0"/>
                <a:ea typeface="Roboto" panose="02000000000000000000" pitchFamily="2" charset="0"/>
                <a:cs typeface="Arial"/>
              </a:rPr>
              <a:t>i</a:t>
            </a:r>
            <a:r>
              <a:rPr sz="1500" spc="-10" dirty="0">
                <a:latin typeface="Roboto" panose="02000000000000000000" pitchFamily="2" charset="0"/>
                <a:ea typeface="Roboto" panose="02000000000000000000" pitchFamily="2" charset="0"/>
                <a:cs typeface="Arial"/>
              </a:rPr>
              <a:t>n</a:t>
            </a:r>
            <a:r>
              <a:rPr sz="1500" spc="-5" dirty="0">
                <a:latin typeface="Roboto" panose="02000000000000000000" pitchFamily="2" charset="0"/>
                <a:ea typeface="Roboto" panose="02000000000000000000" pitchFamily="2" charset="0"/>
                <a:cs typeface="Arial"/>
              </a:rPr>
              <a:t>c</a:t>
            </a:r>
            <a:r>
              <a:rPr sz="1500" spc="-15" dirty="0">
                <a:latin typeface="Roboto" panose="02000000000000000000" pitchFamily="2" charset="0"/>
                <a:ea typeface="Roboto" panose="02000000000000000000" pitchFamily="2" charset="0"/>
                <a:cs typeface="Arial"/>
              </a:rPr>
              <a:t>e</a:t>
            </a:r>
            <a:r>
              <a:rPr sz="1500" spc="35" dirty="0">
                <a:latin typeface="Roboto" panose="02000000000000000000" pitchFamily="2" charset="0"/>
                <a:ea typeface="Roboto" panose="02000000000000000000" pitchFamily="2" charset="0"/>
                <a:cs typeface="Arial"/>
              </a:rPr>
              <a:t>s</a:t>
            </a:r>
            <a:r>
              <a:rPr sz="1500" spc="-125" dirty="0">
                <a:latin typeface="Roboto" panose="02000000000000000000" pitchFamily="2" charset="0"/>
                <a:ea typeface="Roboto" panose="02000000000000000000" pitchFamily="2" charset="0"/>
                <a:cs typeface="Arial"/>
              </a:rPr>
              <a:t>,</a:t>
            </a:r>
            <a:r>
              <a:rPr sz="1500" spc="-70" dirty="0">
                <a:latin typeface="Roboto" panose="02000000000000000000" pitchFamily="2" charset="0"/>
                <a:ea typeface="Roboto" panose="02000000000000000000" pitchFamily="2" charset="0"/>
                <a:cs typeface="Arial"/>
              </a:rPr>
              <a:t> </a:t>
            </a:r>
            <a:r>
              <a:rPr sz="1500" spc="55" dirty="0">
                <a:latin typeface="Roboto" panose="02000000000000000000" pitchFamily="2" charset="0"/>
                <a:ea typeface="Roboto" panose="02000000000000000000" pitchFamily="2" charset="0"/>
                <a:cs typeface="Arial"/>
              </a:rPr>
              <a:t>a</a:t>
            </a:r>
            <a:r>
              <a:rPr sz="1500" spc="40" dirty="0">
                <a:latin typeface="Roboto" panose="02000000000000000000" pitchFamily="2" charset="0"/>
                <a:ea typeface="Roboto" panose="02000000000000000000" pitchFamily="2" charset="0"/>
                <a:cs typeface="Arial"/>
              </a:rPr>
              <a:t>f</a:t>
            </a:r>
            <a:r>
              <a:rPr sz="1500" spc="114" dirty="0">
                <a:latin typeface="Roboto" panose="02000000000000000000" pitchFamily="2" charset="0"/>
                <a:ea typeface="Roboto" panose="02000000000000000000" pitchFamily="2" charset="0"/>
                <a:cs typeface="Arial"/>
              </a:rPr>
              <a:t>f</a:t>
            </a:r>
            <a:r>
              <a:rPr sz="1500" spc="-50" dirty="0">
                <a:latin typeface="Roboto" panose="02000000000000000000" pitchFamily="2" charset="0"/>
                <a:ea typeface="Roboto" panose="02000000000000000000" pitchFamily="2" charset="0"/>
                <a:cs typeface="Arial"/>
              </a:rPr>
              <a:t>e</a:t>
            </a:r>
            <a:r>
              <a:rPr sz="1500" spc="70" dirty="0">
                <a:latin typeface="Roboto" panose="02000000000000000000" pitchFamily="2" charset="0"/>
                <a:ea typeface="Roboto" panose="02000000000000000000" pitchFamily="2" charset="0"/>
                <a:cs typeface="Arial"/>
              </a:rPr>
              <a:t>c</a:t>
            </a:r>
            <a:r>
              <a:rPr sz="1500" spc="45" dirty="0">
                <a:latin typeface="Roboto" panose="02000000000000000000" pitchFamily="2" charset="0"/>
                <a:ea typeface="Roboto" panose="02000000000000000000" pitchFamily="2" charset="0"/>
                <a:cs typeface="Arial"/>
              </a:rPr>
              <a:t>t</a:t>
            </a:r>
            <a:r>
              <a:rPr sz="1500" spc="-50" dirty="0">
                <a:latin typeface="Roboto" panose="02000000000000000000" pitchFamily="2" charset="0"/>
                <a:ea typeface="Roboto" panose="02000000000000000000" pitchFamily="2" charset="0"/>
                <a:cs typeface="Arial"/>
              </a:rPr>
              <a:t>e</a:t>
            </a:r>
            <a:r>
              <a:rPr sz="1500" spc="15" dirty="0">
                <a:latin typeface="Roboto" panose="02000000000000000000" pitchFamily="2" charset="0"/>
                <a:ea typeface="Roboto" panose="02000000000000000000" pitchFamily="2" charset="0"/>
                <a:cs typeface="Arial"/>
              </a:rPr>
              <a:t>d</a:t>
            </a:r>
            <a:r>
              <a:rPr sz="1500" spc="-125" dirty="0">
                <a:latin typeface="Roboto" panose="02000000000000000000" pitchFamily="2" charset="0"/>
                <a:ea typeface="Roboto" panose="02000000000000000000" pitchFamily="2" charset="0"/>
                <a:cs typeface="Arial"/>
              </a:rPr>
              <a:t> </a:t>
            </a:r>
            <a:r>
              <a:rPr sz="1500" spc="15" dirty="0">
                <a:latin typeface="Roboto" panose="02000000000000000000" pitchFamily="2" charset="0"/>
                <a:ea typeface="Roboto" panose="02000000000000000000" pitchFamily="2" charset="0"/>
                <a:cs typeface="Arial"/>
              </a:rPr>
              <a:t>b</a:t>
            </a:r>
            <a:r>
              <a:rPr sz="1500" spc="-40" dirty="0">
                <a:latin typeface="Roboto" panose="02000000000000000000" pitchFamily="2" charset="0"/>
                <a:ea typeface="Roboto" panose="02000000000000000000" pitchFamily="2" charset="0"/>
                <a:cs typeface="Arial"/>
              </a:rPr>
              <a:t>y</a:t>
            </a:r>
            <a:r>
              <a:rPr sz="1500" spc="-25" dirty="0">
                <a:latin typeface="Roboto" panose="02000000000000000000" pitchFamily="2" charset="0"/>
                <a:ea typeface="Roboto" panose="02000000000000000000" pitchFamily="2" charset="0"/>
                <a:cs typeface="Arial"/>
              </a:rPr>
              <a:t> </a:t>
            </a:r>
            <a:r>
              <a:rPr sz="1500" spc="45" dirty="0">
                <a:latin typeface="Roboto" panose="02000000000000000000" pitchFamily="2" charset="0"/>
                <a:ea typeface="Roboto" panose="02000000000000000000" pitchFamily="2" charset="0"/>
                <a:cs typeface="Arial"/>
              </a:rPr>
              <a:t>c</a:t>
            </a:r>
            <a:r>
              <a:rPr sz="1500" spc="10" dirty="0">
                <a:latin typeface="Roboto" panose="02000000000000000000" pitchFamily="2" charset="0"/>
                <a:ea typeface="Roboto" panose="02000000000000000000" pitchFamily="2" charset="0"/>
                <a:cs typeface="Arial"/>
              </a:rPr>
              <a:t>l</a:t>
            </a:r>
            <a:r>
              <a:rPr sz="1500" spc="20" dirty="0">
                <a:latin typeface="Roboto" panose="02000000000000000000" pitchFamily="2" charset="0"/>
                <a:ea typeface="Roboto" panose="02000000000000000000" pitchFamily="2" charset="0"/>
                <a:cs typeface="Arial"/>
              </a:rPr>
              <a:t>i</a:t>
            </a:r>
            <a:r>
              <a:rPr sz="1500" spc="75" dirty="0">
                <a:latin typeface="Roboto" panose="02000000000000000000" pitchFamily="2" charset="0"/>
                <a:ea typeface="Roboto" panose="02000000000000000000" pitchFamily="2" charset="0"/>
                <a:cs typeface="Arial"/>
              </a:rPr>
              <a:t>m</a:t>
            </a:r>
            <a:r>
              <a:rPr sz="1500" spc="-20" dirty="0">
                <a:latin typeface="Roboto" panose="02000000000000000000" pitchFamily="2" charset="0"/>
                <a:ea typeface="Roboto" panose="02000000000000000000" pitchFamily="2" charset="0"/>
                <a:cs typeface="Arial"/>
              </a:rPr>
              <a:t>a</a:t>
            </a:r>
            <a:r>
              <a:rPr sz="1500" spc="80" dirty="0">
                <a:latin typeface="Roboto" panose="02000000000000000000" pitchFamily="2" charset="0"/>
                <a:ea typeface="Roboto" panose="02000000000000000000" pitchFamily="2" charset="0"/>
                <a:cs typeface="Arial"/>
              </a:rPr>
              <a:t>t</a:t>
            </a:r>
            <a:r>
              <a:rPr sz="1500" spc="-35" dirty="0">
                <a:latin typeface="Roboto" panose="02000000000000000000" pitchFamily="2" charset="0"/>
                <a:ea typeface="Roboto" panose="02000000000000000000" pitchFamily="2" charset="0"/>
                <a:cs typeface="Arial"/>
              </a:rPr>
              <a:t>e</a:t>
            </a:r>
            <a:r>
              <a:rPr sz="1500" spc="-105" dirty="0">
                <a:latin typeface="Roboto" panose="02000000000000000000" pitchFamily="2" charset="0"/>
                <a:ea typeface="Roboto" panose="02000000000000000000" pitchFamily="2" charset="0"/>
                <a:cs typeface="Arial"/>
              </a:rPr>
              <a:t> </a:t>
            </a:r>
            <a:r>
              <a:rPr sz="1500" spc="-5" dirty="0">
                <a:latin typeface="Roboto" panose="02000000000000000000" pitchFamily="2" charset="0"/>
                <a:ea typeface="Roboto" panose="02000000000000000000" pitchFamily="2" charset="0"/>
                <a:cs typeface="Arial"/>
              </a:rPr>
              <a:t>chan</a:t>
            </a:r>
            <a:r>
              <a:rPr sz="1500" spc="15" dirty="0">
                <a:latin typeface="Roboto" panose="02000000000000000000" pitchFamily="2" charset="0"/>
                <a:ea typeface="Roboto" panose="02000000000000000000" pitchFamily="2" charset="0"/>
                <a:cs typeface="Arial"/>
              </a:rPr>
              <a:t>g</a:t>
            </a:r>
            <a:r>
              <a:rPr sz="1500" spc="-35" dirty="0">
                <a:latin typeface="Roboto" panose="02000000000000000000" pitchFamily="2" charset="0"/>
                <a:ea typeface="Roboto" panose="02000000000000000000" pitchFamily="2" charset="0"/>
                <a:cs typeface="Arial"/>
              </a:rPr>
              <a:t>e</a:t>
            </a:r>
            <a:r>
              <a:rPr sz="1500" spc="-105" dirty="0">
                <a:latin typeface="Roboto" panose="02000000000000000000" pitchFamily="2" charset="0"/>
                <a:ea typeface="Roboto" panose="02000000000000000000" pitchFamily="2" charset="0"/>
                <a:cs typeface="Arial"/>
              </a:rPr>
              <a:t> </a:t>
            </a:r>
            <a:r>
              <a:rPr sz="1500" spc="20" dirty="0">
                <a:latin typeface="Roboto" panose="02000000000000000000" pitchFamily="2" charset="0"/>
                <a:ea typeface="Roboto" panose="02000000000000000000" pitchFamily="2" charset="0"/>
                <a:cs typeface="Arial"/>
              </a:rPr>
              <a:t>i</a:t>
            </a:r>
            <a:r>
              <a:rPr sz="1500" spc="75" dirty="0">
                <a:latin typeface="Roboto" panose="02000000000000000000" pitchFamily="2" charset="0"/>
                <a:ea typeface="Roboto" panose="02000000000000000000" pitchFamily="2" charset="0"/>
                <a:cs typeface="Arial"/>
              </a:rPr>
              <a:t>m</a:t>
            </a:r>
            <a:r>
              <a:rPr sz="1500" spc="15" dirty="0">
                <a:latin typeface="Roboto" panose="02000000000000000000" pitchFamily="2" charset="0"/>
                <a:ea typeface="Roboto" panose="02000000000000000000" pitchFamily="2" charset="0"/>
                <a:cs typeface="Arial"/>
              </a:rPr>
              <a:t>p</a:t>
            </a:r>
            <a:r>
              <a:rPr sz="1500" spc="-20" dirty="0">
                <a:latin typeface="Roboto" panose="02000000000000000000" pitchFamily="2" charset="0"/>
                <a:ea typeface="Roboto" panose="02000000000000000000" pitchFamily="2" charset="0"/>
                <a:cs typeface="Arial"/>
              </a:rPr>
              <a:t>a</a:t>
            </a:r>
            <a:r>
              <a:rPr sz="1500" spc="70" dirty="0">
                <a:latin typeface="Roboto" panose="02000000000000000000" pitchFamily="2" charset="0"/>
                <a:ea typeface="Roboto" panose="02000000000000000000" pitchFamily="2" charset="0"/>
                <a:cs typeface="Arial"/>
              </a:rPr>
              <a:t>c</a:t>
            </a:r>
            <a:r>
              <a:rPr sz="1500" spc="45" dirty="0">
                <a:latin typeface="Roboto" panose="02000000000000000000" pitchFamily="2" charset="0"/>
                <a:ea typeface="Roboto" panose="02000000000000000000" pitchFamily="2" charset="0"/>
                <a:cs typeface="Arial"/>
              </a:rPr>
              <a:t>t</a:t>
            </a:r>
            <a:r>
              <a:rPr sz="1500" spc="-55" dirty="0">
                <a:latin typeface="Roboto" panose="02000000000000000000" pitchFamily="2" charset="0"/>
                <a:ea typeface="Roboto" panose="02000000000000000000" pitchFamily="2" charset="0"/>
                <a:cs typeface="Arial"/>
              </a:rPr>
              <a:t>:</a:t>
            </a:r>
            <a:endParaRPr sz="1500" dirty="0">
              <a:latin typeface="Roboto" panose="02000000000000000000" pitchFamily="2" charset="0"/>
              <a:ea typeface="Roboto" panose="02000000000000000000" pitchFamily="2" charset="0"/>
              <a:cs typeface="Arial"/>
            </a:endParaRPr>
          </a:p>
          <a:p>
            <a:pPr marL="355600" indent="-342900">
              <a:lnSpc>
                <a:spcPct val="100000"/>
              </a:lnSpc>
              <a:spcBef>
                <a:spcPts val="360"/>
              </a:spcBef>
              <a:buFont typeface="Arial"/>
              <a:buChar char="-"/>
              <a:tabLst>
                <a:tab pos="355600" algn="l"/>
              </a:tabLst>
            </a:pPr>
            <a:r>
              <a:rPr sz="1500" spc="-125" dirty="0">
                <a:latin typeface="Roboto" panose="02000000000000000000" pitchFamily="2" charset="0"/>
                <a:ea typeface="Roboto" panose="02000000000000000000" pitchFamily="2" charset="0"/>
                <a:cs typeface="Arial"/>
              </a:rPr>
              <a:t>C</a:t>
            </a:r>
            <a:r>
              <a:rPr sz="1500" spc="-15" dirty="0">
                <a:latin typeface="Roboto" panose="02000000000000000000" pitchFamily="2" charset="0"/>
                <a:ea typeface="Roboto" panose="02000000000000000000" pitchFamily="2" charset="0"/>
                <a:cs typeface="Arial"/>
              </a:rPr>
              <a:t>h</a:t>
            </a:r>
            <a:r>
              <a:rPr sz="1500" spc="-20" dirty="0">
                <a:latin typeface="Roboto" panose="02000000000000000000" pitchFamily="2" charset="0"/>
                <a:ea typeface="Roboto" panose="02000000000000000000" pitchFamily="2" charset="0"/>
                <a:cs typeface="Arial"/>
              </a:rPr>
              <a:t>a</a:t>
            </a:r>
            <a:r>
              <a:rPr sz="1500" spc="75" dirty="0">
                <a:latin typeface="Roboto" panose="02000000000000000000" pitchFamily="2" charset="0"/>
                <a:ea typeface="Roboto" panose="02000000000000000000" pitchFamily="2" charset="0"/>
                <a:cs typeface="Arial"/>
              </a:rPr>
              <a:t>m</a:t>
            </a:r>
            <a:r>
              <a:rPr sz="1500" spc="15" dirty="0">
                <a:latin typeface="Roboto" panose="02000000000000000000" pitchFamily="2" charset="0"/>
                <a:ea typeface="Roboto" panose="02000000000000000000" pitchFamily="2" charset="0"/>
                <a:cs typeface="Arial"/>
              </a:rPr>
              <a:t>p</a:t>
            </a:r>
            <a:r>
              <a:rPr sz="1500" spc="-15" dirty="0">
                <a:latin typeface="Roboto" panose="02000000000000000000" pitchFamily="2" charset="0"/>
                <a:ea typeface="Roboto" panose="02000000000000000000" pitchFamily="2" charset="0"/>
                <a:cs typeface="Arial"/>
              </a:rPr>
              <a:t>hon</a:t>
            </a:r>
            <a:r>
              <a:rPr sz="1500" spc="-10" dirty="0">
                <a:latin typeface="Roboto" panose="02000000000000000000" pitchFamily="2" charset="0"/>
                <a:ea typeface="Roboto" panose="02000000000000000000" pitchFamily="2" charset="0"/>
                <a:cs typeface="Arial"/>
              </a:rPr>
              <a:t>e</a:t>
            </a:r>
            <a:r>
              <a:rPr sz="1500" spc="-145" dirty="0">
                <a:latin typeface="Roboto" panose="02000000000000000000" pitchFamily="2" charset="0"/>
                <a:ea typeface="Roboto" panose="02000000000000000000" pitchFamily="2" charset="0"/>
                <a:cs typeface="Arial"/>
              </a:rPr>
              <a:t> </a:t>
            </a:r>
            <a:r>
              <a:rPr sz="1500" spc="20" dirty="0">
                <a:latin typeface="Roboto" panose="02000000000000000000" pitchFamily="2" charset="0"/>
                <a:ea typeface="Roboto" panose="02000000000000000000" pitchFamily="2" charset="0"/>
                <a:cs typeface="Arial"/>
              </a:rPr>
              <a:t>di</a:t>
            </a:r>
            <a:r>
              <a:rPr sz="1500" spc="40" dirty="0">
                <a:latin typeface="Roboto" panose="02000000000000000000" pitchFamily="2" charset="0"/>
                <a:ea typeface="Roboto" panose="02000000000000000000" pitchFamily="2" charset="0"/>
                <a:cs typeface="Arial"/>
              </a:rPr>
              <a:t>s</a:t>
            </a:r>
            <a:r>
              <a:rPr sz="1500" spc="80" dirty="0">
                <a:latin typeface="Roboto" panose="02000000000000000000" pitchFamily="2" charset="0"/>
                <a:ea typeface="Roboto" panose="02000000000000000000" pitchFamily="2" charset="0"/>
                <a:cs typeface="Arial"/>
              </a:rPr>
              <a:t>t</a:t>
            </a:r>
            <a:r>
              <a:rPr sz="1500" dirty="0">
                <a:latin typeface="Roboto" panose="02000000000000000000" pitchFamily="2" charset="0"/>
                <a:ea typeface="Roboto" panose="02000000000000000000" pitchFamily="2" charset="0"/>
                <a:cs typeface="Arial"/>
              </a:rPr>
              <a:t>r</a:t>
            </a:r>
            <a:r>
              <a:rPr sz="1500" spc="20" dirty="0">
                <a:latin typeface="Roboto" panose="02000000000000000000" pitchFamily="2" charset="0"/>
                <a:ea typeface="Roboto" panose="02000000000000000000" pitchFamily="2" charset="0"/>
                <a:cs typeface="Arial"/>
              </a:rPr>
              <a:t>i</a:t>
            </a:r>
            <a:r>
              <a:rPr sz="1500" spc="50" dirty="0">
                <a:latin typeface="Roboto" panose="02000000000000000000" pitchFamily="2" charset="0"/>
                <a:ea typeface="Roboto" panose="02000000000000000000" pitchFamily="2" charset="0"/>
                <a:cs typeface="Arial"/>
              </a:rPr>
              <a:t>ct</a:t>
            </a:r>
            <a:endParaRPr sz="1500" dirty="0">
              <a:latin typeface="Roboto" panose="02000000000000000000" pitchFamily="2" charset="0"/>
              <a:ea typeface="Roboto" panose="02000000000000000000" pitchFamily="2" charset="0"/>
              <a:cs typeface="Arial"/>
            </a:endParaRPr>
          </a:p>
          <a:p>
            <a:pPr marL="355600" indent="-342900">
              <a:lnSpc>
                <a:spcPct val="100000"/>
              </a:lnSpc>
              <a:spcBef>
                <a:spcPts val="360"/>
              </a:spcBef>
              <a:buFont typeface="Arial"/>
              <a:buChar char="-"/>
              <a:tabLst>
                <a:tab pos="355600" algn="l"/>
              </a:tabLst>
            </a:pPr>
            <a:r>
              <a:rPr sz="1500" spc="-75" dirty="0">
                <a:latin typeface="Roboto" panose="02000000000000000000" pitchFamily="2" charset="0"/>
                <a:ea typeface="Roboto" panose="02000000000000000000" pitchFamily="2" charset="0"/>
                <a:cs typeface="Arial"/>
              </a:rPr>
              <a:t>X</a:t>
            </a:r>
            <a:r>
              <a:rPr sz="1500" dirty="0">
                <a:latin typeface="Roboto" panose="02000000000000000000" pitchFamily="2" charset="0"/>
                <a:ea typeface="Roboto" panose="02000000000000000000" pitchFamily="2" charset="0"/>
                <a:cs typeface="Arial"/>
              </a:rPr>
              <a:t>o</a:t>
            </a:r>
            <a:r>
              <a:rPr sz="1500" spc="-5" dirty="0">
                <a:latin typeface="Roboto" panose="02000000000000000000" pitchFamily="2" charset="0"/>
                <a:ea typeface="Roboto" panose="02000000000000000000" pitchFamily="2" charset="0"/>
                <a:cs typeface="Arial"/>
              </a:rPr>
              <a:t>n</a:t>
            </a:r>
            <a:r>
              <a:rPr sz="1500" spc="15" dirty="0">
                <a:latin typeface="Roboto" panose="02000000000000000000" pitchFamily="2" charset="0"/>
                <a:ea typeface="Roboto" panose="02000000000000000000" pitchFamily="2" charset="0"/>
                <a:cs typeface="Arial"/>
              </a:rPr>
              <a:t>b</a:t>
            </a:r>
            <a:r>
              <a:rPr sz="1500" dirty="0">
                <a:latin typeface="Roboto" panose="02000000000000000000" pitchFamily="2" charset="0"/>
                <a:ea typeface="Roboto" panose="02000000000000000000" pitchFamily="2" charset="0"/>
                <a:cs typeface="Arial"/>
              </a:rPr>
              <a:t>o</a:t>
            </a:r>
            <a:r>
              <a:rPr sz="1500" spc="-5" dirty="0">
                <a:latin typeface="Roboto" panose="02000000000000000000" pitchFamily="2" charset="0"/>
                <a:ea typeface="Roboto" panose="02000000000000000000" pitchFamily="2" charset="0"/>
                <a:cs typeface="Arial"/>
              </a:rPr>
              <a:t>u</a:t>
            </a:r>
            <a:r>
              <a:rPr sz="1500" dirty="0">
                <a:latin typeface="Roboto" panose="02000000000000000000" pitchFamily="2" charset="0"/>
                <a:ea typeface="Roboto" panose="02000000000000000000" pitchFamily="2" charset="0"/>
                <a:cs typeface="Arial"/>
              </a:rPr>
              <a:t>r</a:t>
            </a:r>
            <a:r>
              <a:rPr sz="1500" spc="-40" dirty="0">
                <a:latin typeface="Roboto" panose="02000000000000000000" pitchFamily="2" charset="0"/>
                <a:ea typeface="Roboto" panose="02000000000000000000" pitchFamily="2" charset="0"/>
                <a:cs typeface="Arial"/>
              </a:rPr>
              <a:t>y</a:t>
            </a:r>
            <a:r>
              <a:rPr sz="1500" spc="-95" dirty="0">
                <a:latin typeface="Roboto" panose="02000000000000000000" pitchFamily="2" charset="0"/>
                <a:ea typeface="Roboto" panose="02000000000000000000" pitchFamily="2" charset="0"/>
                <a:cs typeface="Arial"/>
              </a:rPr>
              <a:t> </a:t>
            </a:r>
            <a:r>
              <a:rPr sz="1500" spc="20" dirty="0">
                <a:latin typeface="Roboto" panose="02000000000000000000" pitchFamily="2" charset="0"/>
                <a:ea typeface="Roboto" panose="02000000000000000000" pitchFamily="2" charset="0"/>
                <a:cs typeface="Arial"/>
              </a:rPr>
              <a:t>di</a:t>
            </a:r>
            <a:r>
              <a:rPr sz="1500" spc="35" dirty="0">
                <a:latin typeface="Roboto" panose="02000000000000000000" pitchFamily="2" charset="0"/>
                <a:ea typeface="Roboto" panose="02000000000000000000" pitchFamily="2" charset="0"/>
                <a:cs typeface="Arial"/>
              </a:rPr>
              <a:t>s</a:t>
            </a:r>
            <a:r>
              <a:rPr sz="1500" spc="80" dirty="0">
                <a:latin typeface="Roboto" panose="02000000000000000000" pitchFamily="2" charset="0"/>
                <a:ea typeface="Roboto" panose="02000000000000000000" pitchFamily="2" charset="0"/>
                <a:cs typeface="Arial"/>
              </a:rPr>
              <a:t>t</a:t>
            </a:r>
            <a:r>
              <a:rPr sz="1500" dirty="0">
                <a:latin typeface="Roboto" panose="02000000000000000000" pitchFamily="2" charset="0"/>
                <a:ea typeface="Roboto" panose="02000000000000000000" pitchFamily="2" charset="0"/>
                <a:cs typeface="Arial"/>
              </a:rPr>
              <a:t>r</a:t>
            </a:r>
            <a:r>
              <a:rPr sz="1500" spc="20" dirty="0">
                <a:latin typeface="Roboto" panose="02000000000000000000" pitchFamily="2" charset="0"/>
                <a:ea typeface="Roboto" panose="02000000000000000000" pitchFamily="2" charset="0"/>
                <a:cs typeface="Arial"/>
              </a:rPr>
              <a:t>i</a:t>
            </a:r>
            <a:r>
              <a:rPr sz="1500" spc="50" dirty="0">
                <a:latin typeface="Roboto" panose="02000000000000000000" pitchFamily="2" charset="0"/>
                <a:ea typeface="Roboto" panose="02000000000000000000" pitchFamily="2" charset="0"/>
                <a:cs typeface="Arial"/>
              </a:rPr>
              <a:t>ct</a:t>
            </a:r>
            <a:endParaRPr sz="1500" dirty="0">
              <a:latin typeface="Roboto" panose="02000000000000000000" pitchFamily="2" charset="0"/>
              <a:ea typeface="Roboto" panose="02000000000000000000" pitchFamily="2" charset="0"/>
              <a:cs typeface="Arial"/>
            </a:endParaRPr>
          </a:p>
          <a:p>
            <a:pPr marL="355600" indent="-342900">
              <a:lnSpc>
                <a:spcPct val="100000"/>
              </a:lnSpc>
              <a:spcBef>
                <a:spcPts val="360"/>
              </a:spcBef>
              <a:buFont typeface="Arial"/>
              <a:buChar char="-"/>
              <a:tabLst>
                <a:tab pos="355600" algn="l"/>
              </a:tabLst>
            </a:pPr>
            <a:r>
              <a:rPr sz="1500" spc="-20" dirty="0">
                <a:latin typeface="Roboto" panose="02000000000000000000" pitchFamily="2" charset="0"/>
                <a:ea typeface="Roboto" panose="02000000000000000000" pitchFamily="2" charset="0"/>
                <a:cs typeface="Arial"/>
              </a:rPr>
              <a:t>Son</a:t>
            </a:r>
            <a:r>
              <a:rPr sz="1500" spc="-15" dirty="0">
                <a:latin typeface="Roboto" panose="02000000000000000000" pitchFamily="2" charset="0"/>
                <a:ea typeface="Roboto" panose="02000000000000000000" pitchFamily="2" charset="0"/>
                <a:cs typeface="Arial"/>
              </a:rPr>
              <a:t>g</a:t>
            </a:r>
            <a:r>
              <a:rPr sz="1500" dirty="0">
                <a:latin typeface="Roboto" panose="02000000000000000000" pitchFamily="2" charset="0"/>
                <a:ea typeface="Roboto" panose="02000000000000000000" pitchFamily="2" charset="0"/>
                <a:cs typeface="Arial"/>
              </a:rPr>
              <a:t>k</a:t>
            </a:r>
            <a:r>
              <a:rPr sz="1500" spc="-15" dirty="0">
                <a:latin typeface="Roboto" panose="02000000000000000000" pitchFamily="2" charset="0"/>
                <a:ea typeface="Roboto" panose="02000000000000000000" pitchFamily="2" charset="0"/>
                <a:cs typeface="Arial"/>
              </a:rPr>
              <a:t>hon</a:t>
            </a:r>
            <a:r>
              <a:rPr sz="1500" spc="-10" dirty="0">
                <a:latin typeface="Roboto" panose="02000000000000000000" pitchFamily="2" charset="0"/>
                <a:ea typeface="Roboto" panose="02000000000000000000" pitchFamily="2" charset="0"/>
                <a:cs typeface="Arial"/>
              </a:rPr>
              <a:t>e</a:t>
            </a:r>
            <a:r>
              <a:rPr sz="1500" spc="-110" dirty="0">
                <a:latin typeface="Roboto" panose="02000000000000000000" pitchFamily="2" charset="0"/>
                <a:ea typeface="Roboto" panose="02000000000000000000" pitchFamily="2" charset="0"/>
                <a:cs typeface="Arial"/>
              </a:rPr>
              <a:t> </a:t>
            </a:r>
            <a:r>
              <a:rPr sz="1500" spc="20" dirty="0">
                <a:latin typeface="Roboto" panose="02000000000000000000" pitchFamily="2" charset="0"/>
                <a:ea typeface="Roboto" panose="02000000000000000000" pitchFamily="2" charset="0"/>
                <a:cs typeface="Arial"/>
              </a:rPr>
              <a:t>di</a:t>
            </a:r>
            <a:r>
              <a:rPr sz="1500" spc="40" dirty="0">
                <a:latin typeface="Roboto" panose="02000000000000000000" pitchFamily="2" charset="0"/>
                <a:ea typeface="Roboto" panose="02000000000000000000" pitchFamily="2" charset="0"/>
                <a:cs typeface="Arial"/>
              </a:rPr>
              <a:t>s</a:t>
            </a:r>
            <a:r>
              <a:rPr sz="1500" spc="80" dirty="0">
                <a:latin typeface="Roboto" panose="02000000000000000000" pitchFamily="2" charset="0"/>
                <a:ea typeface="Roboto" panose="02000000000000000000" pitchFamily="2" charset="0"/>
                <a:cs typeface="Arial"/>
              </a:rPr>
              <a:t>t</a:t>
            </a:r>
            <a:r>
              <a:rPr sz="1500" dirty="0">
                <a:latin typeface="Roboto" panose="02000000000000000000" pitchFamily="2" charset="0"/>
                <a:ea typeface="Roboto" panose="02000000000000000000" pitchFamily="2" charset="0"/>
                <a:cs typeface="Arial"/>
              </a:rPr>
              <a:t>r</a:t>
            </a:r>
            <a:r>
              <a:rPr sz="1500" spc="20" dirty="0">
                <a:latin typeface="Roboto" panose="02000000000000000000" pitchFamily="2" charset="0"/>
                <a:ea typeface="Roboto" panose="02000000000000000000" pitchFamily="2" charset="0"/>
                <a:cs typeface="Arial"/>
              </a:rPr>
              <a:t>i</a:t>
            </a:r>
            <a:r>
              <a:rPr sz="1500" spc="50" dirty="0">
                <a:latin typeface="Roboto" panose="02000000000000000000" pitchFamily="2" charset="0"/>
                <a:ea typeface="Roboto" panose="02000000000000000000" pitchFamily="2" charset="0"/>
                <a:cs typeface="Arial"/>
              </a:rPr>
              <a:t>ct</a:t>
            </a:r>
            <a:endParaRPr sz="1500" dirty="0">
              <a:latin typeface="Roboto" panose="02000000000000000000" pitchFamily="2" charset="0"/>
              <a:ea typeface="Roboto" panose="02000000000000000000" pitchFamily="2" charset="0"/>
              <a:cs typeface="Arial"/>
            </a:endParaRPr>
          </a:p>
        </p:txBody>
      </p:sp>
      <p:sp>
        <p:nvSpPr>
          <p:cNvPr id="5" name="object 5"/>
          <p:cNvSpPr txBox="1"/>
          <p:nvPr/>
        </p:nvSpPr>
        <p:spPr>
          <a:xfrm>
            <a:off x="383844" y="132841"/>
            <a:ext cx="2952115" cy="473075"/>
          </a:xfrm>
          <a:prstGeom prst="rect">
            <a:avLst/>
          </a:prstGeom>
        </p:spPr>
        <p:txBody>
          <a:bodyPr vert="horz" wrap="square" lIns="0" tIns="0" rIns="0" bIns="0" rtlCol="0">
            <a:spAutoFit/>
          </a:bodyPr>
          <a:lstStyle/>
          <a:p>
            <a:pPr marL="12700">
              <a:lnSpc>
                <a:spcPct val="100000"/>
              </a:lnSpc>
            </a:pPr>
            <a:r>
              <a:rPr sz="3000" b="1" spc="-195" dirty="0">
                <a:latin typeface="Arial"/>
                <a:cs typeface="Arial"/>
              </a:rPr>
              <a:t>F</a:t>
            </a:r>
            <a:r>
              <a:rPr sz="3000" b="1" spc="-120" dirty="0">
                <a:latin typeface="Arial"/>
                <a:cs typeface="Arial"/>
              </a:rPr>
              <a:t>loo</a:t>
            </a:r>
            <a:r>
              <a:rPr sz="3000" b="1" spc="-165" dirty="0">
                <a:latin typeface="Arial"/>
                <a:cs typeface="Arial"/>
              </a:rPr>
              <a:t>d</a:t>
            </a:r>
            <a:r>
              <a:rPr sz="3000" b="1" spc="-75" dirty="0">
                <a:latin typeface="Arial"/>
                <a:cs typeface="Arial"/>
              </a:rPr>
              <a:t> </a:t>
            </a:r>
            <a:r>
              <a:rPr sz="3000" b="1" spc="105" dirty="0">
                <a:latin typeface="Roboto" panose="02000000000000000000" pitchFamily="2" charset="0"/>
                <a:ea typeface="Roboto" panose="02000000000000000000" pitchFamily="2" charset="0"/>
                <a:cs typeface="Arial"/>
              </a:rPr>
              <a:t>M</a:t>
            </a:r>
            <a:r>
              <a:rPr sz="3000" b="1" spc="-170" dirty="0">
                <a:latin typeface="Roboto" panose="02000000000000000000" pitchFamily="2" charset="0"/>
                <a:ea typeface="Roboto" panose="02000000000000000000" pitchFamily="2" charset="0"/>
                <a:cs typeface="Arial"/>
              </a:rPr>
              <a:t>o</a:t>
            </a:r>
            <a:r>
              <a:rPr sz="3000" b="1" spc="-150" dirty="0">
                <a:latin typeface="Roboto" panose="02000000000000000000" pitchFamily="2" charset="0"/>
                <a:ea typeface="Roboto" panose="02000000000000000000" pitchFamily="2" charset="0"/>
                <a:cs typeface="Arial"/>
              </a:rPr>
              <a:t>n</a:t>
            </a:r>
            <a:r>
              <a:rPr sz="3000" b="1" spc="-75" dirty="0">
                <a:latin typeface="Roboto" panose="02000000000000000000" pitchFamily="2" charset="0"/>
                <a:ea typeface="Roboto" panose="02000000000000000000" pitchFamily="2" charset="0"/>
                <a:cs typeface="Arial"/>
              </a:rPr>
              <a:t>ito</a:t>
            </a:r>
            <a:r>
              <a:rPr sz="3000" b="1" spc="-90" dirty="0">
                <a:latin typeface="Roboto" panose="02000000000000000000" pitchFamily="2" charset="0"/>
                <a:ea typeface="Roboto" panose="02000000000000000000" pitchFamily="2" charset="0"/>
                <a:cs typeface="Arial"/>
              </a:rPr>
              <a:t>r</a:t>
            </a:r>
            <a:r>
              <a:rPr sz="3000" b="1" spc="-70" dirty="0">
                <a:latin typeface="Roboto" panose="02000000000000000000" pitchFamily="2" charset="0"/>
                <a:ea typeface="Roboto" panose="02000000000000000000" pitchFamily="2" charset="0"/>
                <a:cs typeface="Arial"/>
              </a:rPr>
              <a:t>i</a:t>
            </a:r>
            <a:r>
              <a:rPr sz="3000" b="1" spc="-140" dirty="0">
                <a:latin typeface="Roboto" panose="02000000000000000000" pitchFamily="2" charset="0"/>
                <a:ea typeface="Roboto" panose="02000000000000000000" pitchFamily="2" charset="0"/>
                <a:cs typeface="Arial"/>
              </a:rPr>
              <a:t>n</a:t>
            </a:r>
            <a:r>
              <a:rPr sz="3000" b="1" spc="-130" dirty="0">
                <a:latin typeface="Roboto" panose="02000000000000000000" pitchFamily="2" charset="0"/>
                <a:ea typeface="Roboto" panose="02000000000000000000" pitchFamily="2" charset="0"/>
                <a:cs typeface="Arial"/>
              </a:rPr>
              <a:t>g</a:t>
            </a:r>
            <a:endParaRPr sz="3000" dirty="0">
              <a:latin typeface="Roboto" panose="02000000000000000000" pitchFamily="2" charset="0"/>
              <a:ea typeface="Roboto" panose="02000000000000000000" pitchFamily="2" charset="0"/>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00956" y="4045043"/>
            <a:ext cx="2990088" cy="2240279"/>
          </a:xfrm>
          <a:prstGeom prst="rect">
            <a:avLst/>
          </a:prstGeom>
          <a:blipFill>
            <a:blip r:embed="rId2" cstate="print"/>
            <a:stretch>
              <a:fillRect/>
            </a:stretch>
          </a:blipFill>
        </p:spPr>
        <p:txBody>
          <a:bodyPr wrap="square" lIns="0" tIns="0" rIns="0" bIns="0" rtlCol="0">
            <a:spAutoFit/>
          </a:bodyPr>
          <a:lstStyle/>
          <a:p>
            <a:endParaRPr dirty="0"/>
          </a:p>
        </p:txBody>
      </p:sp>
      <p:sp>
        <p:nvSpPr>
          <p:cNvPr id="3" name="object 3"/>
          <p:cNvSpPr/>
          <p:nvPr/>
        </p:nvSpPr>
        <p:spPr>
          <a:xfrm>
            <a:off x="6400800" y="3392423"/>
            <a:ext cx="5733288" cy="3273552"/>
          </a:xfrm>
          <a:prstGeom prst="rect">
            <a:avLst/>
          </a:prstGeom>
          <a:blipFill>
            <a:blip r:embed="rId3" cstate="print"/>
            <a:stretch>
              <a:fillRect/>
            </a:stretch>
          </a:blipFill>
        </p:spPr>
        <p:txBody>
          <a:bodyPr wrap="square" lIns="0" tIns="0" rIns="0" bIns="0" rtlCol="0">
            <a:spAutoFit/>
          </a:bodyPr>
          <a:lstStyle/>
          <a:p>
            <a:endParaRPr dirty="0"/>
          </a:p>
        </p:txBody>
      </p:sp>
      <p:sp>
        <p:nvSpPr>
          <p:cNvPr id="4" name="object 4"/>
          <p:cNvSpPr txBox="1"/>
          <p:nvPr/>
        </p:nvSpPr>
        <p:spPr>
          <a:xfrm>
            <a:off x="536243" y="297815"/>
            <a:ext cx="5683071" cy="461665"/>
          </a:xfrm>
          <a:prstGeom prst="rect">
            <a:avLst/>
          </a:prstGeom>
        </p:spPr>
        <p:txBody>
          <a:bodyPr vert="horz" wrap="square" lIns="0" tIns="0" rIns="0" bIns="0" rtlCol="0">
            <a:spAutoFit/>
          </a:bodyPr>
          <a:lstStyle/>
          <a:p>
            <a:pPr marL="12700">
              <a:lnSpc>
                <a:spcPct val="100000"/>
              </a:lnSpc>
            </a:pPr>
            <a:r>
              <a:rPr sz="3000" spc="70" dirty="0">
                <a:latin typeface="Roboto" panose="02000000000000000000" pitchFamily="2" charset="0"/>
                <a:ea typeface="Roboto" panose="02000000000000000000" pitchFamily="2" charset="0"/>
                <a:cs typeface="Arial"/>
              </a:rPr>
              <a:t>M</a:t>
            </a:r>
            <a:r>
              <a:rPr sz="3000" spc="30" dirty="0">
                <a:latin typeface="Roboto" panose="02000000000000000000" pitchFamily="2" charset="0"/>
                <a:ea typeface="Roboto" panose="02000000000000000000" pitchFamily="2" charset="0"/>
                <a:cs typeface="Arial"/>
              </a:rPr>
              <a:t>o</a:t>
            </a:r>
            <a:r>
              <a:rPr sz="3000" dirty="0">
                <a:latin typeface="Roboto" panose="02000000000000000000" pitchFamily="2" charset="0"/>
                <a:ea typeface="Roboto" panose="02000000000000000000" pitchFamily="2" charset="0"/>
                <a:cs typeface="Arial"/>
              </a:rPr>
              <a:t>n</a:t>
            </a:r>
            <a:r>
              <a:rPr sz="3000" spc="25" dirty="0">
                <a:latin typeface="Roboto" panose="02000000000000000000" pitchFamily="2" charset="0"/>
                <a:ea typeface="Roboto" panose="02000000000000000000" pitchFamily="2" charset="0"/>
                <a:cs typeface="Arial"/>
              </a:rPr>
              <a:t>i</a:t>
            </a:r>
            <a:r>
              <a:rPr sz="3000" spc="70" dirty="0">
                <a:latin typeface="Roboto" panose="02000000000000000000" pitchFamily="2" charset="0"/>
                <a:ea typeface="Roboto" panose="02000000000000000000" pitchFamily="2" charset="0"/>
                <a:cs typeface="Arial"/>
              </a:rPr>
              <a:t>t</a:t>
            </a:r>
            <a:r>
              <a:rPr sz="3000" spc="30" dirty="0">
                <a:latin typeface="Roboto" panose="02000000000000000000" pitchFamily="2" charset="0"/>
                <a:ea typeface="Roboto" panose="02000000000000000000" pitchFamily="2" charset="0"/>
                <a:cs typeface="Arial"/>
              </a:rPr>
              <a:t>o</a:t>
            </a:r>
            <a:r>
              <a:rPr sz="3000" spc="10" dirty="0">
                <a:latin typeface="Roboto" panose="02000000000000000000" pitchFamily="2" charset="0"/>
                <a:ea typeface="Roboto" panose="02000000000000000000" pitchFamily="2" charset="0"/>
                <a:cs typeface="Arial"/>
              </a:rPr>
              <a:t>ri</a:t>
            </a:r>
            <a:r>
              <a:rPr sz="3000" spc="25" dirty="0">
                <a:latin typeface="Roboto" panose="02000000000000000000" pitchFamily="2" charset="0"/>
                <a:ea typeface="Roboto" panose="02000000000000000000" pitchFamily="2" charset="0"/>
                <a:cs typeface="Arial"/>
              </a:rPr>
              <a:t>n</a:t>
            </a:r>
            <a:r>
              <a:rPr sz="3000" dirty="0">
                <a:latin typeface="Roboto" panose="02000000000000000000" pitchFamily="2" charset="0"/>
                <a:ea typeface="Roboto" panose="02000000000000000000" pitchFamily="2" charset="0"/>
                <a:cs typeface="Arial"/>
              </a:rPr>
              <a:t>g</a:t>
            </a:r>
            <a:r>
              <a:rPr sz="3000" spc="-75" dirty="0">
                <a:latin typeface="Roboto" panose="02000000000000000000" pitchFamily="2" charset="0"/>
                <a:ea typeface="Roboto" panose="02000000000000000000" pitchFamily="2" charset="0"/>
                <a:cs typeface="Arial"/>
              </a:rPr>
              <a:t> </a:t>
            </a:r>
            <a:r>
              <a:rPr sz="3000" spc="70" dirty="0">
                <a:latin typeface="Roboto" panose="02000000000000000000" pitchFamily="2" charset="0"/>
                <a:ea typeface="Roboto" panose="02000000000000000000" pitchFamily="2" charset="0"/>
                <a:cs typeface="Arial"/>
              </a:rPr>
              <a:t>M</a:t>
            </a:r>
            <a:r>
              <a:rPr sz="3000" spc="-65" dirty="0">
                <a:latin typeface="Roboto" panose="02000000000000000000" pitchFamily="2" charset="0"/>
                <a:ea typeface="Roboto" panose="02000000000000000000" pitchFamily="2" charset="0"/>
                <a:cs typeface="Arial"/>
              </a:rPr>
              <a:t>P</a:t>
            </a:r>
            <a:r>
              <a:rPr sz="3000" spc="-10" dirty="0">
                <a:latin typeface="Roboto" panose="02000000000000000000" pitchFamily="2" charset="0"/>
                <a:ea typeface="Roboto" panose="02000000000000000000" pitchFamily="2" charset="0"/>
                <a:cs typeface="Arial"/>
              </a:rPr>
              <a:t>2</a:t>
            </a:r>
            <a:r>
              <a:rPr sz="3000" spc="-20" dirty="0">
                <a:latin typeface="Roboto" panose="02000000000000000000" pitchFamily="2" charset="0"/>
                <a:ea typeface="Roboto" panose="02000000000000000000" pitchFamily="2" charset="0"/>
                <a:cs typeface="Arial"/>
              </a:rPr>
              <a:t>.</a:t>
            </a:r>
            <a:r>
              <a:rPr sz="3000" spc="10" dirty="0">
                <a:latin typeface="Roboto" panose="02000000000000000000" pitchFamily="2" charset="0"/>
                <a:ea typeface="Roboto" panose="02000000000000000000" pitchFamily="2" charset="0"/>
                <a:cs typeface="Arial"/>
              </a:rPr>
              <a:t>5</a:t>
            </a:r>
            <a:r>
              <a:rPr sz="3000" spc="-75" dirty="0">
                <a:latin typeface="Roboto" panose="02000000000000000000" pitchFamily="2" charset="0"/>
                <a:ea typeface="Roboto" panose="02000000000000000000" pitchFamily="2" charset="0"/>
                <a:cs typeface="Arial"/>
              </a:rPr>
              <a:t> </a:t>
            </a:r>
            <a:r>
              <a:rPr sz="3000" spc="-30" dirty="0">
                <a:latin typeface="Roboto" panose="02000000000000000000" pitchFamily="2" charset="0"/>
                <a:ea typeface="Roboto" panose="02000000000000000000" pitchFamily="2" charset="0"/>
                <a:cs typeface="Arial"/>
              </a:rPr>
              <a:t>A</a:t>
            </a:r>
            <a:r>
              <a:rPr sz="3000" spc="25" dirty="0">
                <a:latin typeface="Roboto" panose="02000000000000000000" pitchFamily="2" charset="0"/>
                <a:ea typeface="Roboto" panose="02000000000000000000" pitchFamily="2" charset="0"/>
                <a:cs typeface="Arial"/>
              </a:rPr>
              <a:t>i</a:t>
            </a:r>
            <a:r>
              <a:rPr sz="3000" spc="5" dirty="0">
                <a:latin typeface="Roboto" panose="02000000000000000000" pitchFamily="2" charset="0"/>
                <a:ea typeface="Roboto" panose="02000000000000000000" pitchFamily="2" charset="0"/>
                <a:cs typeface="Arial"/>
              </a:rPr>
              <a:t>r</a:t>
            </a:r>
            <a:r>
              <a:rPr sz="3000" spc="-70" dirty="0">
                <a:latin typeface="Roboto" panose="02000000000000000000" pitchFamily="2" charset="0"/>
                <a:ea typeface="Roboto" panose="02000000000000000000" pitchFamily="2" charset="0"/>
                <a:cs typeface="Arial"/>
              </a:rPr>
              <a:t> </a:t>
            </a:r>
            <a:r>
              <a:rPr sz="3000" spc="-65" dirty="0">
                <a:latin typeface="Roboto" panose="02000000000000000000" pitchFamily="2" charset="0"/>
                <a:ea typeface="Roboto" panose="02000000000000000000" pitchFamily="2" charset="0"/>
                <a:cs typeface="Arial"/>
              </a:rPr>
              <a:t>P</a:t>
            </a:r>
            <a:r>
              <a:rPr sz="3000" spc="30" dirty="0">
                <a:latin typeface="Roboto" panose="02000000000000000000" pitchFamily="2" charset="0"/>
                <a:ea typeface="Roboto" panose="02000000000000000000" pitchFamily="2" charset="0"/>
                <a:cs typeface="Arial"/>
              </a:rPr>
              <a:t>o</a:t>
            </a:r>
            <a:r>
              <a:rPr sz="3000" spc="25" dirty="0">
                <a:latin typeface="Roboto" panose="02000000000000000000" pitchFamily="2" charset="0"/>
                <a:ea typeface="Roboto" panose="02000000000000000000" pitchFamily="2" charset="0"/>
                <a:cs typeface="Arial"/>
              </a:rPr>
              <a:t>ll</a:t>
            </a:r>
            <a:r>
              <a:rPr sz="3000" dirty="0">
                <a:latin typeface="Roboto" panose="02000000000000000000" pitchFamily="2" charset="0"/>
                <a:ea typeface="Roboto" panose="02000000000000000000" pitchFamily="2" charset="0"/>
                <a:cs typeface="Arial"/>
              </a:rPr>
              <a:t>u</a:t>
            </a:r>
            <a:r>
              <a:rPr sz="3000" spc="70" dirty="0">
                <a:latin typeface="Roboto" panose="02000000000000000000" pitchFamily="2" charset="0"/>
                <a:ea typeface="Roboto" panose="02000000000000000000" pitchFamily="2" charset="0"/>
                <a:cs typeface="Arial"/>
              </a:rPr>
              <a:t>t</a:t>
            </a:r>
            <a:r>
              <a:rPr sz="3000" spc="25" dirty="0">
                <a:latin typeface="Roboto" panose="02000000000000000000" pitchFamily="2" charset="0"/>
                <a:ea typeface="Roboto" panose="02000000000000000000" pitchFamily="2" charset="0"/>
                <a:cs typeface="Arial"/>
              </a:rPr>
              <a:t>i</a:t>
            </a:r>
            <a:r>
              <a:rPr sz="3000" spc="30" dirty="0">
                <a:latin typeface="Roboto" panose="02000000000000000000" pitchFamily="2" charset="0"/>
                <a:ea typeface="Roboto" panose="02000000000000000000" pitchFamily="2" charset="0"/>
                <a:cs typeface="Arial"/>
              </a:rPr>
              <a:t>o</a:t>
            </a:r>
            <a:r>
              <a:rPr sz="3000" spc="-10" dirty="0">
                <a:latin typeface="Roboto" panose="02000000000000000000" pitchFamily="2" charset="0"/>
                <a:ea typeface="Roboto" panose="02000000000000000000" pitchFamily="2" charset="0"/>
                <a:cs typeface="Arial"/>
              </a:rPr>
              <a:t>n</a:t>
            </a:r>
            <a:endParaRPr sz="3000" dirty="0">
              <a:latin typeface="Roboto" panose="02000000000000000000" pitchFamily="2" charset="0"/>
              <a:ea typeface="Roboto" panose="02000000000000000000" pitchFamily="2" charset="0"/>
              <a:cs typeface="Arial"/>
            </a:endParaRPr>
          </a:p>
        </p:txBody>
      </p:sp>
      <p:sp>
        <p:nvSpPr>
          <p:cNvPr id="5" name="object 5"/>
          <p:cNvSpPr/>
          <p:nvPr/>
        </p:nvSpPr>
        <p:spPr>
          <a:xfrm>
            <a:off x="534922" y="838200"/>
            <a:ext cx="4585716" cy="3264407"/>
          </a:xfrm>
          <a:prstGeom prst="rect">
            <a:avLst/>
          </a:prstGeom>
          <a:blipFill>
            <a:blip r:embed="rId4" cstate="print"/>
            <a:stretch>
              <a:fillRect/>
            </a:stretch>
          </a:blipFill>
        </p:spPr>
        <p:txBody>
          <a:bodyPr wrap="square" lIns="0" tIns="0" rIns="0" bIns="0" rtlCol="0">
            <a:spAutoFit/>
          </a:bodyPr>
          <a:lstStyle/>
          <a:p>
            <a:endParaRPr dirty="0"/>
          </a:p>
        </p:txBody>
      </p:sp>
      <p:sp>
        <p:nvSpPr>
          <p:cNvPr id="6" name="object 6"/>
          <p:cNvSpPr/>
          <p:nvPr/>
        </p:nvSpPr>
        <p:spPr>
          <a:xfrm>
            <a:off x="6309359" y="219456"/>
            <a:ext cx="5824728" cy="3017520"/>
          </a:xfrm>
          <a:prstGeom prst="rect">
            <a:avLst/>
          </a:prstGeom>
          <a:blipFill>
            <a:blip r:embed="rId5" cstate="print"/>
            <a:stretch>
              <a:fillRect/>
            </a:stretch>
          </a:blipFill>
        </p:spPr>
        <p:txBody>
          <a:bodyPr wrap="square" lIns="0" tIns="0" rIns="0" bIns="0" rtlCol="0">
            <a:spAutoFit/>
          </a:bodyPr>
          <a:lstStyle/>
          <a:p>
            <a:endParaRPr dirty="0"/>
          </a:p>
        </p:txBody>
      </p:sp>
      <p:sp>
        <p:nvSpPr>
          <p:cNvPr id="7" name="object 7"/>
          <p:cNvSpPr txBox="1"/>
          <p:nvPr/>
        </p:nvSpPr>
        <p:spPr>
          <a:xfrm>
            <a:off x="5210683" y="1850328"/>
            <a:ext cx="1695450" cy="753745"/>
          </a:xfrm>
          <a:prstGeom prst="rect">
            <a:avLst/>
          </a:prstGeom>
        </p:spPr>
        <p:txBody>
          <a:bodyPr vert="horz" wrap="square" lIns="0" tIns="0" rIns="0" bIns="0" rtlCol="0">
            <a:spAutoFit/>
          </a:bodyPr>
          <a:lstStyle/>
          <a:p>
            <a:pPr marL="12700" marR="6350">
              <a:lnSpc>
                <a:spcPct val="104200"/>
              </a:lnSpc>
            </a:pPr>
            <a:r>
              <a:rPr sz="1200" spc="-25" dirty="0">
                <a:latin typeface="Roboto" panose="02000000000000000000" pitchFamily="2" charset="0"/>
                <a:ea typeface="Roboto" panose="02000000000000000000" pitchFamily="2" charset="0"/>
                <a:cs typeface="Arial"/>
              </a:rPr>
              <a:t>va</a:t>
            </a:r>
            <a:r>
              <a:rPr sz="1200" spc="-15" dirty="0">
                <a:latin typeface="Roboto" panose="02000000000000000000" pitchFamily="2" charset="0"/>
                <a:ea typeface="Roboto" panose="02000000000000000000" pitchFamily="2" charset="0"/>
                <a:cs typeface="Arial"/>
              </a:rPr>
              <a:t>r</a:t>
            </a:r>
            <a:r>
              <a:rPr sz="1200" spc="-20" dirty="0">
                <a:latin typeface="Roboto" panose="02000000000000000000" pitchFamily="2" charset="0"/>
                <a:ea typeface="Roboto" panose="02000000000000000000" pitchFamily="2" charset="0"/>
                <a:cs typeface="Arial"/>
              </a:rPr>
              <a:t> </a:t>
            </a:r>
            <a:r>
              <a:rPr sz="1200" spc="-15" dirty="0">
                <a:latin typeface="Roboto" panose="02000000000000000000" pitchFamily="2" charset="0"/>
                <a:ea typeface="Roboto" panose="02000000000000000000" pitchFamily="2" charset="0"/>
                <a:cs typeface="Arial"/>
              </a:rPr>
              <a:t>A</a:t>
            </a:r>
            <a:r>
              <a:rPr sz="1200" spc="-120" dirty="0">
                <a:latin typeface="Roboto" panose="02000000000000000000" pitchFamily="2" charset="0"/>
                <a:ea typeface="Roboto" panose="02000000000000000000" pitchFamily="2" charset="0"/>
                <a:cs typeface="Arial"/>
              </a:rPr>
              <a:t>O</a:t>
            </a:r>
            <a:r>
              <a:rPr sz="1200" spc="-90" dirty="0">
                <a:latin typeface="Roboto" panose="02000000000000000000" pitchFamily="2" charset="0"/>
                <a:ea typeface="Roboto" panose="02000000000000000000" pitchFamily="2" charset="0"/>
                <a:cs typeface="Arial"/>
              </a:rPr>
              <a:t>D</a:t>
            </a:r>
            <a:r>
              <a:rPr sz="1200" spc="-40" dirty="0">
                <a:latin typeface="Roboto" panose="02000000000000000000" pitchFamily="2" charset="0"/>
                <a:ea typeface="Roboto" panose="02000000000000000000" pitchFamily="2" charset="0"/>
                <a:cs typeface="Arial"/>
              </a:rPr>
              <a:t> </a:t>
            </a:r>
            <a:r>
              <a:rPr sz="1200" spc="-50" dirty="0">
                <a:latin typeface="Roboto" panose="02000000000000000000" pitchFamily="2" charset="0"/>
                <a:ea typeface="Roboto" panose="02000000000000000000" pitchFamily="2" charset="0"/>
                <a:cs typeface="Arial"/>
              </a:rPr>
              <a:t>=</a:t>
            </a:r>
            <a:r>
              <a:rPr sz="1200" spc="-25" dirty="0">
                <a:latin typeface="Roboto" panose="02000000000000000000" pitchFamily="2" charset="0"/>
                <a:ea typeface="Roboto" panose="02000000000000000000" pitchFamily="2" charset="0"/>
                <a:cs typeface="Arial"/>
              </a:rPr>
              <a:t> </a:t>
            </a:r>
            <a:r>
              <a:rPr sz="1150" dirty="0">
                <a:latin typeface="Roboto" panose="02000000000000000000" pitchFamily="2" charset="0"/>
                <a:ea typeface="Roboto" panose="02000000000000000000" pitchFamily="2" charset="0"/>
                <a:cs typeface="Arial"/>
              </a:rPr>
              <a:t>ee</a:t>
            </a:r>
            <a:r>
              <a:rPr sz="1150" spc="-5" dirty="0">
                <a:latin typeface="Roboto" panose="02000000000000000000" pitchFamily="2" charset="0"/>
                <a:ea typeface="Roboto" panose="02000000000000000000" pitchFamily="2" charset="0"/>
                <a:cs typeface="Arial"/>
              </a:rPr>
              <a:t>.</a:t>
            </a:r>
            <a:r>
              <a:rPr sz="1150" spc="25" dirty="0">
                <a:latin typeface="Roboto" panose="02000000000000000000" pitchFamily="2" charset="0"/>
                <a:ea typeface="Roboto" panose="02000000000000000000" pitchFamily="2" charset="0"/>
                <a:cs typeface="Arial"/>
              </a:rPr>
              <a:t>Ima</a:t>
            </a:r>
            <a:r>
              <a:rPr sz="1150" spc="40" dirty="0">
                <a:latin typeface="Roboto" panose="02000000000000000000" pitchFamily="2" charset="0"/>
                <a:ea typeface="Roboto" panose="02000000000000000000" pitchFamily="2" charset="0"/>
                <a:cs typeface="Arial"/>
              </a:rPr>
              <a:t>g</a:t>
            </a:r>
            <a:r>
              <a:rPr sz="1150" dirty="0">
                <a:latin typeface="Roboto" panose="02000000000000000000" pitchFamily="2" charset="0"/>
                <a:ea typeface="Roboto" panose="02000000000000000000" pitchFamily="2" charset="0"/>
                <a:cs typeface="Arial"/>
              </a:rPr>
              <a:t>e</a:t>
            </a:r>
            <a:r>
              <a:rPr sz="1150" spc="-80" dirty="0">
                <a:latin typeface="Roboto" panose="02000000000000000000" pitchFamily="2" charset="0"/>
                <a:ea typeface="Roboto" panose="02000000000000000000" pitchFamily="2" charset="0"/>
                <a:cs typeface="Arial"/>
              </a:rPr>
              <a:t>C</a:t>
            </a:r>
            <a:r>
              <a:rPr sz="1150" spc="35" dirty="0">
                <a:latin typeface="Roboto" panose="02000000000000000000" pitchFamily="2" charset="0"/>
                <a:ea typeface="Roboto" panose="02000000000000000000" pitchFamily="2" charset="0"/>
                <a:cs typeface="Arial"/>
              </a:rPr>
              <a:t>o</a:t>
            </a:r>
            <a:r>
              <a:rPr sz="1150" spc="5" dirty="0">
                <a:latin typeface="Roboto" panose="02000000000000000000" pitchFamily="2" charset="0"/>
                <a:ea typeface="Roboto" panose="02000000000000000000" pitchFamily="2" charset="0"/>
                <a:cs typeface="Arial"/>
              </a:rPr>
              <a:t>ll</a:t>
            </a:r>
            <a:r>
              <a:rPr sz="1150" spc="45" dirty="0">
                <a:latin typeface="Roboto" panose="02000000000000000000" pitchFamily="2" charset="0"/>
                <a:ea typeface="Roboto" panose="02000000000000000000" pitchFamily="2" charset="0"/>
                <a:cs typeface="Arial"/>
              </a:rPr>
              <a:t>e</a:t>
            </a:r>
            <a:r>
              <a:rPr sz="1150" spc="35" dirty="0">
                <a:latin typeface="Roboto" panose="02000000000000000000" pitchFamily="2" charset="0"/>
                <a:ea typeface="Roboto" panose="02000000000000000000" pitchFamily="2" charset="0"/>
                <a:cs typeface="Arial"/>
              </a:rPr>
              <a:t>c</a:t>
            </a:r>
            <a:r>
              <a:rPr sz="1150" spc="70" dirty="0">
                <a:latin typeface="Roboto" panose="02000000000000000000" pitchFamily="2" charset="0"/>
                <a:ea typeface="Roboto" panose="02000000000000000000" pitchFamily="2" charset="0"/>
                <a:cs typeface="Arial"/>
              </a:rPr>
              <a:t>t</a:t>
            </a:r>
            <a:r>
              <a:rPr sz="1150" spc="15" dirty="0">
                <a:latin typeface="Roboto" panose="02000000000000000000" pitchFamily="2" charset="0"/>
                <a:ea typeface="Roboto" panose="02000000000000000000" pitchFamily="2" charset="0"/>
                <a:cs typeface="Arial"/>
              </a:rPr>
              <a:t>i</a:t>
            </a:r>
            <a:r>
              <a:rPr sz="1150" spc="50" dirty="0">
                <a:latin typeface="Roboto" panose="02000000000000000000" pitchFamily="2" charset="0"/>
                <a:ea typeface="Roboto" panose="02000000000000000000" pitchFamily="2" charset="0"/>
                <a:cs typeface="Arial"/>
              </a:rPr>
              <a:t>o</a:t>
            </a:r>
            <a:r>
              <a:rPr sz="1150" dirty="0">
                <a:latin typeface="Roboto" panose="02000000000000000000" pitchFamily="2" charset="0"/>
                <a:ea typeface="Roboto" panose="02000000000000000000" pitchFamily="2" charset="0"/>
                <a:cs typeface="Arial"/>
              </a:rPr>
              <a:t>n</a:t>
            </a:r>
            <a:r>
              <a:rPr sz="1150" spc="5" dirty="0">
                <a:latin typeface="Roboto" panose="02000000000000000000" pitchFamily="2" charset="0"/>
                <a:ea typeface="Roboto" panose="02000000000000000000" pitchFamily="2" charset="0"/>
                <a:cs typeface="Arial"/>
              </a:rPr>
              <a:t>(</a:t>
            </a:r>
            <a:r>
              <a:rPr sz="1150" spc="-20" dirty="0">
                <a:latin typeface="Roboto" panose="02000000000000000000" pitchFamily="2" charset="0"/>
                <a:ea typeface="Roboto" panose="02000000000000000000" pitchFamily="2" charset="0"/>
                <a:cs typeface="Arial"/>
              </a:rPr>
              <a:t>"</a:t>
            </a:r>
            <a:r>
              <a:rPr sz="1150" spc="80" dirty="0">
                <a:latin typeface="Roboto" panose="02000000000000000000" pitchFamily="2" charset="0"/>
                <a:ea typeface="Roboto" panose="02000000000000000000" pitchFamily="2" charset="0"/>
                <a:cs typeface="Arial"/>
              </a:rPr>
              <a:t>M</a:t>
            </a:r>
            <a:r>
              <a:rPr sz="1150" spc="-85" dirty="0">
                <a:latin typeface="Roboto" panose="02000000000000000000" pitchFamily="2" charset="0"/>
                <a:ea typeface="Roboto" panose="02000000000000000000" pitchFamily="2" charset="0"/>
                <a:cs typeface="Arial"/>
              </a:rPr>
              <a:t>O</a:t>
            </a:r>
            <a:r>
              <a:rPr sz="1150" spc="-30" dirty="0">
                <a:latin typeface="Roboto" panose="02000000000000000000" pitchFamily="2" charset="0"/>
                <a:ea typeface="Roboto" panose="02000000000000000000" pitchFamily="2" charset="0"/>
                <a:cs typeface="Arial"/>
              </a:rPr>
              <a:t> </a:t>
            </a:r>
            <a:r>
              <a:rPr sz="1150" spc="-50" dirty="0">
                <a:latin typeface="Roboto" panose="02000000000000000000" pitchFamily="2" charset="0"/>
                <a:ea typeface="Roboto" panose="02000000000000000000" pitchFamily="2" charset="0"/>
                <a:cs typeface="Arial"/>
              </a:rPr>
              <a:t>D</a:t>
            </a:r>
            <a:r>
              <a:rPr sz="1150" spc="-20" dirty="0">
                <a:latin typeface="Roboto" panose="02000000000000000000" pitchFamily="2" charset="0"/>
                <a:ea typeface="Roboto" panose="02000000000000000000" pitchFamily="2" charset="0"/>
                <a:cs typeface="Arial"/>
              </a:rPr>
              <a:t>I</a:t>
            </a:r>
            <a:r>
              <a:rPr sz="1150" spc="-40" dirty="0">
                <a:latin typeface="Roboto" panose="02000000000000000000" pitchFamily="2" charset="0"/>
                <a:ea typeface="Roboto" panose="02000000000000000000" pitchFamily="2" charset="0"/>
                <a:cs typeface="Arial"/>
              </a:rPr>
              <a:t>S</a:t>
            </a:r>
            <a:r>
              <a:rPr sz="1150" spc="175" dirty="0">
                <a:latin typeface="Roboto" panose="02000000000000000000" pitchFamily="2" charset="0"/>
                <a:ea typeface="Roboto" panose="02000000000000000000" pitchFamily="2" charset="0"/>
                <a:cs typeface="Arial"/>
              </a:rPr>
              <a:t>/</a:t>
            </a:r>
            <a:r>
              <a:rPr sz="1150" spc="40" dirty="0">
                <a:latin typeface="Roboto" panose="02000000000000000000" pitchFamily="2" charset="0"/>
                <a:ea typeface="Roboto" panose="02000000000000000000" pitchFamily="2" charset="0"/>
                <a:cs typeface="Arial"/>
              </a:rPr>
              <a:t>006</a:t>
            </a:r>
            <a:r>
              <a:rPr sz="1150" spc="175" dirty="0">
                <a:latin typeface="Roboto" panose="02000000000000000000" pitchFamily="2" charset="0"/>
                <a:ea typeface="Roboto" panose="02000000000000000000" pitchFamily="2" charset="0"/>
                <a:cs typeface="Arial"/>
              </a:rPr>
              <a:t>/</a:t>
            </a:r>
            <a:r>
              <a:rPr sz="1150" spc="80" dirty="0">
                <a:latin typeface="Roboto" panose="02000000000000000000" pitchFamily="2" charset="0"/>
                <a:ea typeface="Roboto" panose="02000000000000000000" pitchFamily="2" charset="0"/>
                <a:cs typeface="Arial"/>
              </a:rPr>
              <a:t>M</a:t>
            </a:r>
            <a:r>
              <a:rPr sz="1150" spc="-80" dirty="0">
                <a:latin typeface="Roboto" panose="02000000000000000000" pitchFamily="2" charset="0"/>
                <a:ea typeface="Roboto" panose="02000000000000000000" pitchFamily="2" charset="0"/>
                <a:cs typeface="Arial"/>
              </a:rPr>
              <a:t>C</a:t>
            </a:r>
            <a:r>
              <a:rPr sz="1150" spc="-50" dirty="0">
                <a:latin typeface="Roboto" panose="02000000000000000000" pitchFamily="2" charset="0"/>
                <a:ea typeface="Roboto" panose="02000000000000000000" pitchFamily="2" charset="0"/>
                <a:cs typeface="Arial"/>
              </a:rPr>
              <a:t>D</a:t>
            </a:r>
            <a:r>
              <a:rPr sz="1150" spc="40" dirty="0">
                <a:latin typeface="Roboto" panose="02000000000000000000" pitchFamily="2" charset="0"/>
                <a:ea typeface="Roboto" panose="02000000000000000000" pitchFamily="2" charset="0"/>
                <a:cs typeface="Arial"/>
              </a:rPr>
              <a:t>19</a:t>
            </a:r>
            <a:r>
              <a:rPr sz="1150" spc="20" dirty="0">
                <a:latin typeface="Roboto" panose="02000000000000000000" pitchFamily="2" charset="0"/>
                <a:ea typeface="Roboto" panose="02000000000000000000" pitchFamily="2" charset="0"/>
                <a:cs typeface="Arial"/>
              </a:rPr>
              <a:t>A</a:t>
            </a:r>
            <a:r>
              <a:rPr sz="1150" spc="40" dirty="0">
                <a:latin typeface="Roboto" panose="02000000000000000000" pitchFamily="2" charset="0"/>
                <a:ea typeface="Roboto" panose="02000000000000000000" pitchFamily="2" charset="0"/>
                <a:cs typeface="Arial"/>
              </a:rPr>
              <a:t>2</a:t>
            </a:r>
            <a:r>
              <a:rPr sz="1150" spc="-110" dirty="0">
                <a:latin typeface="Roboto" panose="02000000000000000000" pitchFamily="2" charset="0"/>
                <a:ea typeface="Roboto" panose="02000000000000000000" pitchFamily="2" charset="0"/>
                <a:cs typeface="Arial"/>
              </a:rPr>
              <a:t>_G</a:t>
            </a:r>
            <a:r>
              <a:rPr sz="1150" spc="-114" dirty="0">
                <a:latin typeface="Roboto" panose="02000000000000000000" pitchFamily="2" charset="0"/>
                <a:ea typeface="Roboto" panose="02000000000000000000" pitchFamily="2" charset="0"/>
                <a:cs typeface="Arial"/>
              </a:rPr>
              <a:t>R</a:t>
            </a:r>
            <a:r>
              <a:rPr sz="1150" spc="5" dirty="0">
                <a:latin typeface="Roboto" panose="02000000000000000000" pitchFamily="2" charset="0"/>
                <a:ea typeface="Roboto" panose="02000000000000000000" pitchFamily="2" charset="0"/>
                <a:cs typeface="Arial"/>
              </a:rPr>
              <a:t>A</a:t>
            </a:r>
            <a:r>
              <a:rPr sz="1150" dirty="0">
                <a:latin typeface="Roboto" panose="02000000000000000000" pitchFamily="2" charset="0"/>
                <a:ea typeface="Roboto" panose="02000000000000000000" pitchFamily="2" charset="0"/>
                <a:cs typeface="Arial"/>
              </a:rPr>
              <a:t> </a:t>
            </a:r>
            <a:r>
              <a:rPr sz="1150" spc="25" dirty="0">
                <a:latin typeface="Roboto" panose="02000000000000000000" pitchFamily="2" charset="0"/>
                <a:ea typeface="Roboto" panose="02000000000000000000" pitchFamily="2" charset="0"/>
                <a:cs typeface="Arial"/>
              </a:rPr>
              <a:t>N</a:t>
            </a:r>
            <a:r>
              <a:rPr sz="1150" spc="-85" dirty="0">
                <a:latin typeface="Roboto" panose="02000000000000000000" pitchFamily="2" charset="0"/>
                <a:ea typeface="Roboto" panose="02000000000000000000" pitchFamily="2" charset="0"/>
                <a:cs typeface="Arial"/>
              </a:rPr>
              <a:t>U</a:t>
            </a:r>
            <a:r>
              <a:rPr sz="1150" spc="5" dirty="0">
                <a:latin typeface="Roboto" panose="02000000000000000000" pitchFamily="2" charset="0"/>
                <a:ea typeface="Roboto" panose="02000000000000000000" pitchFamily="2" charset="0"/>
                <a:cs typeface="Arial"/>
              </a:rPr>
              <a:t>L</a:t>
            </a:r>
            <a:r>
              <a:rPr sz="1150" spc="-90" dirty="0">
                <a:latin typeface="Roboto" panose="02000000000000000000" pitchFamily="2" charset="0"/>
                <a:ea typeface="Roboto" panose="02000000000000000000" pitchFamily="2" charset="0"/>
                <a:cs typeface="Arial"/>
              </a:rPr>
              <a:t>E</a:t>
            </a:r>
            <a:r>
              <a:rPr sz="1150" spc="-60" dirty="0">
                <a:latin typeface="Roboto" panose="02000000000000000000" pitchFamily="2" charset="0"/>
                <a:ea typeface="Roboto" panose="02000000000000000000" pitchFamily="2" charset="0"/>
                <a:cs typeface="Arial"/>
              </a:rPr>
              <a:t>S</a:t>
            </a:r>
            <a:r>
              <a:rPr sz="1150" spc="-20" dirty="0">
                <a:latin typeface="Roboto" panose="02000000000000000000" pitchFamily="2" charset="0"/>
                <a:ea typeface="Roboto" panose="02000000000000000000" pitchFamily="2" charset="0"/>
                <a:cs typeface="Arial"/>
              </a:rPr>
              <a:t>"</a:t>
            </a:r>
            <a:r>
              <a:rPr sz="1150" spc="10" dirty="0">
                <a:latin typeface="Roboto" panose="02000000000000000000" pitchFamily="2" charset="0"/>
                <a:ea typeface="Roboto" panose="02000000000000000000" pitchFamily="2" charset="0"/>
                <a:cs typeface="Arial"/>
              </a:rPr>
              <a:t>)</a:t>
            </a:r>
            <a:r>
              <a:rPr sz="1150" spc="-75" dirty="0">
                <a:latin typeface="Roboto" panose="02000000000000000000" pitchFamily="2" charset="0"/>
                <a:ea typeface="Roboto" panose="02000000000000000000" pitchFamily="2" charset="0"/>
                <a:cs typeface="Arial"/>
              </a:rPr>
              <a:t>;</a:t>
            </a:r>
            <a:endParaRPr sz="1150" dirty="0">
              <a:latin typeface="Roboto" panose="02000000000000000000" pitchFamily="2" charset="0"/>
              <a:ea typeface="Roboto" panose="02000000000000000000" pitchFamily="2" charset="0"/>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6244" y="239267"/>
            <a:ext cx="4901565" cy="461665"/>
          </a:xfrm>
          <a:prstGeom prst="rect">
            <a:avLst/>
          </a:prstGeom>
        </p:spPr>
        <p:txBody>
          <a:bodyPr vert="horz" wrap="square" lIns="0" tIns="0" rIns="0" bIns="0" rtlCol="0">
            <a:spAutoFit/>
          </a:bodyPr>
          <a:lstStyle/>
          <a:p>
            <a:pPr marL="12700">
              <a:lnSpc>
                <a:spcPct val="100000"/>
              </a:lnSpc>
            </a:pPr>
            <a:r>
              <a:rPr lang="en-US" sz="3000" b="1" spc="-70" dirty="0">
                <a:latin typeface="Roboto" panose="02000000000000000000" pitchFamily="2" charset="0"/>
                <a:ea typeface="Roboto" panose="02000000000000000000" pitchFamily="2" charset="0"/>
                <a:cs typeface="Arial"/>
              </a:rPr>
              <a:t>NRERI-FAO Cooperation</a:t>
            </a:r>
            <a:endParaRPr sz="3000" b="1" dirty="0">
              <a:latin typeface="Roboto" panose="02000000000000000000" pitchFamily="2" charset="0"/>
              <a:ea typeface="Roboto" panose="02000000000000000000" pitchFamily="2" charset="0"/>
              <a:cs typeface="Arial"/>
            </a:endParaRPr>
          </a:p>
        </p:txBody>
      </p:sp>
      <p:sp>
        <p:nvSpPr>
          <p:cNvPr id="3" name="object 3"/>
          <p:cNvSpPr/>
          <p:nvPr/>
        </p:nvSpPr>
        <p:spPr>
          <a:xfrm>
            <a:off x="534923" y="2427732"/>
            <a:ext cx="2674620" cy="3794760"/>
          </a:xfrm>
          <a:prstGeom prst="rect">
            <a:avLst/>
          </a:prstGeom>
          <a:blipFill>
            <a:blip r:embed="rId2" cstate="print"/>
            <a:stretch>
              <a:fillRect/>
            </a:stretch>
          </a:blipFill>
        </p:spPr>
        <p:txBody>
          <a:bodyPr wrap="square" lIns="0" tIns="0" rIns="0" bIns="0" rtlCol="0">
            <a:spAutoFit/>
          </a:bodyPr>
          <a:lstStyle/>
          <a:p>
            <a:endParaRPr dirty="0"/>
          </a:p>
        </p:txBody>
      </p:sp>
      <p:sp>
        <p:nvSpPr>
          <p:cNvPr id="4" name="object 4"/>
          <p:cNvSpPr/>
          <p:nvPr/>
        </p:nvSpPr>
        <p:spPr>
          <a:xfrm>
            <a:off x="3424428" y="836675"/>
            <a:ext cx="4572000" cy="2674620"/>
          </a:xfrm>
          <a:prstGeom prst="rect">
            <a:avLst/>
          </a:prstGeom>
          <a:blipFill>
            <a:blip r:embed="rId3" cstate="print"/>
            <a:stretch>
              <a:fillRect/>
            </a:stretch>
          </a:blipFill>
        </p:spPr>
        <p:txBody>
          <a:bodyPr wrap="square" lIns="0" tIns="0" rIns="0" bIns="0" rtlCol="0">
            <a:spAutoFit/>
          </a:bodyPr>
          <a:lstStyle/>
          <a:p>
            <a:endParaRPr dirty="0"/>
          </a:p>
        </p:txBody>
      </p:sp>
      <p:sp>
        <p:nvSpPr>
          <p:cNvPr id="5" name="object 5"/>
          <p:cNvSpPr/>
          <p:nvPr/>
        </p:nvSpPr>
        <p:spPr>
          <a:xfrm>
            <a:off x="8147304" y="1609344"/>
            <a:ext cx="3794759" cy="2642616"/>
          </a:xfrm>
          <a:prstGeom prst="rect">
            <a:avLst/>
          </a:prstGeom>
          <a:blipFill>
            <a:blip r:embed="rId4" cstate="print"/>
            <a:stretch>
              <a:fillRect/>
            </a:stretch>
          </a:blipFill>
        </p:spPr>
        <p:txBody>
          <a:bodyPr wrap="square" lIns="0" tIns="0" rIns="0" bIns="0" rtlCol="0">
            <a:spAutoFit/>
          </a:bodyPr>
          <a:lstStyle/>
          <a:p>
            <a:endParaRPr dirty="0"/>
          </a:p>
        </p:txBody>
      </p:sp>
      <p:sp>
        <p:nvSpPr>
          <p:cNvPr id="7" name="object 7"/>
          <p:cNvSpPr/>
          <p:nvPr/>
        </p:nvSpPr>
        <p:spPr>
          <a:xfrm>
            <a:off x="3424428" y="4219955"/>
            <a:ext cx="4503420" cy="2066544"/>
          </a:xfrm>
          <a:prstGeom prst="rect">
            <a:avLst/>
          </a:prstGeom>
          <a:blipFill>
            <a:blip r:embed="rId5" cstate="print"/>
            <a:stretch>
              <a:fillRect/>
            </a:stretch>
          </a:blipFill>
        </p:spPr>
        <p:txBody>
          <a:bodyPr wrap="square" lIns="0" tIns="0" rIns="0" bIns="0" rtlCol="0">
            <a:spAutoFit/>
          </a:bodyPr>
          <a:lstStyle/>
          <a:p>
            <a:endParaRPr dirty="0"/>
          </a:p>
        </p:txBody>
      </p:sp>
      <p:sp>
        <p:nvSpPr>
          <p:cNvPr id="8" name="object 8"/>
          <p:cNvSpPr txBox="1"/>
          <p:nvPr/>
        </p:nvSpPr>
        <p:spPr>
          <a:xfrm>
            <a:off x="3538220" y="6307480"/>
            <a:ext cx="4371340" cy="473709"/>
          </a:xfrm>
          <a:prstGeom prst="rect">
            <a:avLst/>
          </a:prstGeom>
        </p:spPr>
        <p:txBody>
          <a:bodyPr vert="horz" wrap="square" lIns="0" tIns="0" rIns="0" bIns="0" rtlCol="0">
            <a:spAutoFit/>
          </a:bodyPr>
          <a:lstStyle/>
          <a:p>
            <a:pPr marL="12700" marR="6350">
              <a:lnSpc>
                <a:spcPct val="100499"/>
              </a:lnSpc>
            </a:pPr>
            <a:r>
              <a:rPr sz="1000" spc="-70" dirty="0">
                <a:latin typeface="Roboto" panose="02000000000000000000" pitchFamily="2" charset="0"/>
                <a:ea typeface="Roboto" panose="02000000000000000000" pitchFamily="2" charset="0"/>
                <a:cs typeface="Arial"/>
              </a:rPr>
              <a:t>F</a:t>
            </a:r>
            <a:r>
              <a:rPr sz="1000" spc="25" dirty="0">
                <a:latin typeface="Roboto" panose="02000000000000000000" pitchFamily="2" charset="0"/>
                <a:ea typeface="Roboto" panose="02000000000000000000" pitchFamily="2" charset="0"/>
                <a:cs typeface="Arial"/>
              </a:rPr>
              <a:t>i</a:t>
            </a:r>
            <a:r>
              <a:rPr sz="1000" dirty="0">
                <a:latin typeface="Roboto" panose="02000000000000000000" pitchFamily="2" charset="0"/>
                <a:ea typeface="Roboto" panose="02000000000000000000" pitchFamily="2" charset="0"/>
                <a:cs typeface="Arial"/>
              </a:rPr>
              <a:t>v</a:t>
            </a:r>
            <a:r>
              <a:rPr sz="1000" spc="-25" dirty="0">
                <a:latin typeface="Roboto" panose="02000000000000000000" pitchFamily="2" charset="0"/>
                <a:ea typeface="Roboto" panose="02000000000000000000" pitchFamily="2" charset="0"/>
                <a:cs typeface="Arial"/>
              </a:rPr>
              <a:t>e</a:t>
            </a:r>
            <a:r>
              <a:rPr sz="1000" spc="-55"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p</a:t>
            </a:r>
            <a:r>
              <a:rPr sz="1000" spc="-10" dirty="0">
                <a:latin typeface="Roboto" panose="02000000000000000000" pitchFamily="2" charset="0"/>
                <a:ea typeface="Roboto" panose="02000000000000000000" pitchFamily="2" charset="0"/>
                <a:cs typeface="Arial"/>
              </a:rPr>
              <a:t>r</a:t>
            </a:r>
            <a:r>
              <a:rPr sz="1000" spc="15" dirty="0">
                <a:latin typeface="Roboto" panose="02000000000000000000" pitchFamily="2" charset="0"/>
                <a:ea typeface="Roboto" panose="02000000000000000000" pitchFamily="2" charset="0"/>
                <a:cs typeface="Arial"/>
              </a:rPr>
              <a:t>o</a:t>
            </a:r>
            <a:r>
              <a:rPr sz="1000" dirty="0">
                <a:latin typeface="Roboto" panose="02000000000000000000" pitchFamily="2" charset="0"/>
                <a:ea typeface="Roboto" panose="02000000000000000000" pitchFamily="2" charset="0"/>
                <a:cs typeface="Arial"/>
              </a:rPr>
              <a:t>v</a:t>
            </a:r>
            <a:r>
              <a:rPr sz="1000" spc="25" dirty="0">
                <a:latin typeface="Roboto" panose="02000000000000000000" pitchFamily="2" charset="0"/>
                <a:ea typeface="Roboto" panose="02000000000000000000" pitchFamily="2" charset="0"/>
                <a:cs typeface="Arial"/>
              </a:rPr>
              <a:t>i</a:t>
            </a:r>
            <a:r>
              <a:rPr sz="1000" spc="-15" dirty="0">
                <a:latin typeface="Roboto" panose="02000000000000000000" pitchFamily="2" charset="0"/>
                <a:ea typeface="Roboto" panose="02000000000000000000" pitchFamily="2" charset="0"/>
                <a:cs typeface="Arial"/>
              </a:rPr>
              <a:t>n</a:t>
            </a:r>
            <a:r>
              <a:rPr sz="1000" spc="35" dirty="0">
                <a:latin typeface="Roboto" panose="02000000000000000000" pitchFamily="2" charset="0"/>
                <a:ea typeface="Roboto" panose="02000000000000000000" pitchFamily="2" charset="0"/>
                <a:cs typeface="Arial"/>
              </a:rPr>
              <a:t>c</a:t>
            </a:r>
            <a:r>
              <a:rPr sz="1000" spc="-20" dirty="0">
                <a:latin typeface="Roboto" panose="02000000000000000000" pitchFamily="2" charset="0"/>
                <a:ea typeface="Roboto" panose="02000000000000000000" pitchFamily="2" charset="0"/>
                <a:cs typeface="Arial"/>
              </a:rPr>
              <a:t>e</a:t>
            </a:r>
            <a:r>
              <a:rPr sz="1000" spc="20" dirty="0">
                <a:latin typeface="Roboto" panose="02000000000000000000" pitchFamily="2" charset="0"/>
                <a:ea typeface="Roboto" panose="02000000000000000000" pitchFamily="2" charset="0"/>
                <a:cs typeface="Arial"/>
              </a:rPr>
              <a:t>s</a:t>
            </a:r>
            <a:r>
              <a:rPr sz="1000" spc="-75" dirty="0">
                <a:latin typeface="Roboto" panose="02000000000000000000" pitchFamily="2" charset="0"/>
                <a:ea typeface="Roboto" panose="02000000000000000000" pitchFamily="2" charset="0"/>
                <a:cs typeface="Arial"/>
              </a:rPr>
              <a:t> </a:t>
            </a:r>
            <a:r>
              <a:rPr sz="1000" spc="35" dirty="0">
                <a:latin typeface="Roboto" panose="02000000000000000000" pitchFamily="2" charset="0"/>
                <a:ea typeface="Roboto" panose="02000000000000000000" pitchFamily="2" charset="0"/>
                <a:cs typeface="Arial"/>
              </a:rPr>
              <a:t>w</a:t>
            </a:r>
            <a:r>
              <a:rPr sz="1000" spc="20" dirty="0">
                <a:latin typeface="Roboto" panose="02000000000000000000" pitchFamily="2" charset="0"/>
                <a:ea typeface="Roboto" panose="02000000000000000000" pitchFamily="2" charset="0"/>
                <a:cs typeface="Arial"/>
              </a:rPr>
              <a:t>i</a:t>
            </a:r>
            <a:r>
              <a:rPr sz="1000" spc="45" dirty="0">
                <a:latin typeface="Roboto" panose="02000000000000000000" pitchFamily="2" charset="0"/>
                <a:ea typeface="Roboto" panose="02000000000000000000" pitchFamily="2" charset="0"/>
                <a:cs typeface="Arial"/>
              </a:rPr>
              <a:t>t</a:t>
            </a:r>
            <a:r>
              <a:rPr sz="1000" spc="-10" dirty="0">
                <a:latin typeface="Roboto" panose="02000000000000000000" pitchFamily="2" charset="0"/>
                <a:ea typeface="Roboto" panose="02000000000000000000" pitchFamily="2" charset="0"/>
                <a:cs typeface="Arial"/>
              </a:rPr>
              <a:t>h</a:t>
            </a:r>
            <a:r>
              <a:rPr sz="1000" spc="-75" dirty="0">
                <a:latin typeface="Roboto" panose="02000000000000000000" pitchFamily="2" charset="0"/>
                <a:ea typeface="Roboto" panose="02000000000000000000" pitchFamily="2" charset="0"/>
                <a:cs typeface="Arial"/>
              </a:rPr>
              <a:t> </a:t>
            </a:r>
            <a:r>
              <a:rPr sz="1000" spc="-25" dirty="0">
                <a:latin typeface="Roboto" panose="02000000000000000000" pitchFamily="2" charset="0"/>
                <a:ea typeface="Roboto" panose="02000000000000000000" pitchFamily="2" charset="0"/>
                <a:cs typeface="Arial"/>
              </a:rPr>
              <a:t>h</a:t>
            </a:r>
            <a:r>
              <a:rPr sz="1000" spc="25" dirty="0">
                <a:latin typeface="Roboto" panose="02000000000000000000" pitchFamily="2" charset="0"/>
                <a:ea typeface="Roboto" panose="02000000000000000000" pitchFamily="2" charset="0"/>
                <a:cs typeface="Arial"/>
              </a:rPr>
              <a:t>i</a:t>
            </a:r>
            <a:r>
              <a:rPr sz="1000" spc="15" dirty="0">
                <a:latin typeface="Roboto" panose="02000000000000000000" pitchFamily="2" charset="0"/>
                <a:ea typeface="Roboto" panose="02000000000000000000" pitchFamily="2" charset="0"/>
                <a:cs typeface="Arial"/>
              </a:rPr>
              <a:t>g</a:t>
            </a:r>
            <a:r>
              <a:rPr sz="1000" spc="-25" dirty="0">
                <a:latin typeface="Roboto" panose="02000000000000000000" pitchFamily="2" charset="0"/>
                <a:ea typeface="Roboto" panose="02000000000000000000" pitchFamily="2" charset="0"/>
                <a:cs typeface="Arial"/>
              </a:rPr>
              <a:t>h</a:t>
            </a:r>
            <a:r>
              <a:rPr sz="1000" spc="-20" dirty="0">
                <a:latin typeface="Roboto" panose="02000000000000000000" pitchFamily="2" charset="0"/>
                <a:ea typeface="Roboto" panose="02000000000000000000" pitchFamily="2" charset="0"/>
                <a:cs typeface="Arial"/>
              </a:rPr>
              <a:t>e</a:t>
            </a:r>
            <a:r>
              <a:rPr sz="1000" spc="5" dirty="0">
                <a:latin typeface="Roboto" panose="02000000000000000000" pitchFamily="2" charset="0"/>
                <a:ea typeface="Roboto" panose="02000000000000000000" pitchFamily="2" charset="0"/>
                <a:cs typeface="Arial"/>
              </a:rPr>
              <a:t>s</a:t>
            </a:r>
            <a:r>
              <a:rPr sz="1000" spc="50" dirty="0">
                <a:latin typeface="Roboto" panose="02000000000000000000" pitchFamily="2" charset="0"/>
                <a:ea typeface="Roboto" panose="02000000000000000000" pitchFamily="2" charset="0"/>
                <a:cs typeface="Arial"/>
              </a:rPr>
              <a:t>t</a:t>
            </a:r>
            <a:r>
              <a:rPr sz="1000" spc="-30"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po</a:t>
            </a:r>
            <a:r>
              <a:rPr sz="1000" spc="25" dirty="0">
                <a:latin typeface="Roboto" panose="02000000000000000000" pitchFamily="2" charset="0"/>
                <a:ea typeface="Roboto" panose="02000000000000000000" pitchFamily="2" charset="0"/>
                <a:cs typeface="Arial"/>
              </a:rPr>
              <a:t>ll</a:t>
            </a:r>
            <a:r>
              <a:rPr sz="1000" spc="-25" dirty="0">
                <a:latin typeface="Roboto" panose="02000000000000000000" pitchFamily="2" charset="0"/>
                <a:ea typeface="Roboto" panose="02000000000000000000" pitchFamily="2" charset="0"/>
                <a:cs typeface="Arial"/>
              </a:rPr>
              <a:t>u</a:t>
            </a:r>
            <a:r>
              <a:rPr sz="1000" spc="45" dirty="0">
                <a:latin typeface="Roboto" panose="02000000000000000000" pitchFamily="2" charset="0"/>
                <a:ea typeface="Roboto" panose="02000000000000000000" pitchFamily="2" charset="0"/>
                <a:cs typeface="Arial"/>
              </a:rPr>
              <a:t>t</a:t>
            </a:r>
            <a:r>
              <a:rPr sz="1000" spc="25" dirty="0">
                <a:latin typeface="Roboto" panose="02000000000000000000" pitchFamily="2" charset="0"/>
                <a:ea typeface="Roboto" panose="02000000000000000000" pitchFamily="2" charset="0"/>
                <a:cs typeface="Arial"/>
              </a:rPr>
              <a:t>i</a:t>
            </a:r>
            <a:r>
              <a:rPr sz="1000" spc="15" dirty="0">
                <a:latin typeface="Roboto" panose="02000000000000000000" pitchFamily="2" charset="0"/>
                <a:ea typeface="Roboto" panose="02000000000000000000" pitchFamily="2" charset="0"/>
                <a:cs typeface="Arial"/>
              </a:rPr>
              <a:t>o</a:t>
            </a:r>
            <a:r>
              <a:rPr sz="1000" dirty="0">
                <a:latin typeface="Roboto" panose="02000000000000000000" pitchFamily="2" charset="0"/>
                <a:ea typeface="Roboto" panose="02000000000000000000" pitchFamily="2" charset="0"/>
                <a:cs typeface="Arial"/>
              </a:rPr>
              <a:t>n</a:t>
            </a:r>
            <a:r>
              <a:rPr sz="1000" spc="-75" dirty="0">
                <a:latin typeface="Roboto" panose="02000000000000000000" pitchFamily="2" charset="0"/>
                <a:ea typeface="Roboto" panose="02000000000000000000" pitchFamily="2" charset="0"/>
                <a:cs typeface="Arial"/>
              </a:rPr>
              <a:t> </a:t>
            </a:r>
            <a:r>
              <a:rPr sz="1000" spc="25" dirty="0">
                <a:latin typeface="Roboto" panose="02000000000000000000" pitchFamily="2" charset="0"/>
                <a:ea typeface="Roboto" panose="02000000000000000000" pitchFamily="2" charset="0"/>
                <a:cs typeface="Arial"/>
              </a:rPr>
              <a:t>i</a:t>
            </a:r>
            <a:r>
              <a:rPr sz="1000" spc="-15" dirty="0">
                <a:latin typeface="Roboto" panose="02000000000000000000" pitchFamily="2" charset="0"/>
                <a:ea typeface="Roboto" panose="02000000000000000000" pitchFamily="2" charset="0"/>
                <a:cs typeface="Arial"/>
              </a:rPr>
              <a:t>n</a:t>
            </a:r>
            <a:r>
              <a:rPr sz="1000" spc="15" dirty="0">
                <a:latin typeface="Roboto" panose="02000000000000000000" pitchFamily="2" charset="0"/>
                <a:ea typeface="Roboto" panose="02000000000000000000" pitchFamily="2" charset="0"/>
                <a:cs typeface="Arial"/>
              </a:rPr>
              <a:t>d</a:t>
            </a:r>
            <a:r>
              <a:rPr sz="1000" spc="25" dirty="0">
                <a:latin typeface="Roboto" panose="02000000000000000000" pitchFamily="2" charset="0"/>
                <a:ea typeface="Roboto" panose="02000000000000000000" pitchFamily="2" charset="0"/>
                <a:cs typeface="Arial"/>
              </a:rPr>
              <a:t>i</a:t>
            </a:r>
            <a:r>
              <a:rPr sz="1000" spc="35" dirty="0">
                <a:latin typeface="Roboto" panose="02000000000000000000" pitchFamily="2" charset="0"/>
                <a:ea typeface="Roboto" panose="02000000000000000000" pitchFamily="2" charset="0"/>
                <a:cs typeface="Arial"/>
              </a:rPr>
              <a:t>c</a:t>
            </a:r>
            <a:r>
              <a:rPr sz="1000" spc="-25" dirty="0">
                <a:latin typeface="Roboto" panose="02000000000000000000" pitchFamily="2" charset="0"/>
                <a:ea typeface="Roboto" panose="02000000000000000000" pitchFamily="2" charset="0"/>
                <a:cs typeface="Arial"/>
              </a:rPr>
              <a:t>a</a:t>
            </a:r>
            <a:r>
              <a:rPr sz="1000" spc="45" dirty="0">
                <a:latin typeface="Roboto" panose="02000000000000000000" pitchFamily="2" charset="0"/>
                <a:ea typeface="Roboto" panose="02000000000000000000" pitchFamily="2" charset="0"/>
                <a:cs typeface="Arial"/>
              </a:rPr>
              <a:t>t</a:t>
            </a:r>
            <a:r>
              <a:rPr sz="1000" spc="15" dirty="0">
                <a:latin typeface="Roboto" panose="02000000000000000000" pitchFamily="2" charset="0"/>
                <a:ea typeface="Roboto" panose="02000000000000000000" pitchFamily="2" charset="0"/>
                <a:cs typeface="Arial"/>
              </a:rPr>
              <a:t>o</a:t>
            </a:r>
            <a:r>
              <a:rPr sz="1000" spc="-10" dirty="0">
                <a:latin typeface="Roboto" panose="02000000000000000000" pitchFamily="2" charset="0"/>
                <a:ea typeface="Roboto" panose="02000000000000000000" pitchFamily="2" charset="0"/>
                <a:cs typeface="Arial"/>
              </a:rPr>
              <a:t>r</a:t>
            </a:r>
            <a:r>
              <a:rPr sz="1000" spc="20" dirty="0">
                <a:latin typeface="Roboto" panose="02000000000000000000" pitchFamily="2" charset="0"/>
                <a:ea typeface="Roboto" panose="02000000000000000000" pitchFamily="2" charset="0"/>
                <a:cs typeface="Arial"/>
              </a:rPr>
              <a:t>s</a:t>
            </a:r>
            <a:r>
              <a:rPr sz="1000" spc="-75"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b</a:t>
            </a:r>
            <a:r>
              <a:rPr sz="1000" spc="-25" dirty="0">
                <a:latin typeface="Roboto" panose="02000000000000000000" pitchFamily="2" charset="0"/>
                <a:ea typeface="Roboto" panose="02000000000000000000" pitchFamily="2" charset="0"/>
                <a:cs typeface="Arial"/>
              </a:rPr>
              <a:t>a</a:t>
            </a:r>
            <a:r>
              <a:rPr sz="1000" spc="5" dirty="0">
                <a:latin typeface="Roboto" panose="02000000000000000000" pitchFamily="2" charset="0"/>
                <a:ea typeface="Roboto" panose="02000000000000000000" pitchFamily="2" charset="0"/>
                <a:cs typeface="Arial"/>
              </a:rPr>
              <a:t>s</a:t>
            </a:r>
            <a:r>
              <a:rPr sz="1000" spc="-20" dirty="0">
                <a:latin typeface="Roboto" panose="02000000000000000000" pitchFamily="2" charset="0"/>
                <a:ea typeface="Roboto" panose="02000000000000000000" pitchFamily="2" charset="0"/>
                <a:cs typeface="Arial"/>
              </a:rPr>
              <a:t>e</a:t>
            </a:r>
            <a:r>
              <a:rPr sz="1000" spc="10" dirty="0">
                <a:latin typeface="Roboto" panose="02000000000000000000" pitchFamily="2" charset="0"/>
                <a:ea typeface="Roboto" panose="02000000000000000000" pitchFamily="2" charset="0"/>
                <a:cs typeface="Arial"/>
              </a:rPr>
              <a:t>d</a:t>
            </a:r>
            <a:r>
              <a:rPr sz="1000" spc="-20"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o</a:t>
            </a:r>
            <a:r>
              <a:rPr sz="1000" dirty="0">
                <a:latin typeface="Roboto" panose="02000000000000000000" pitchFamily="2" charset="0"/>
                <a:ea typeface="Roboto" panose="02000000000000000000" pitchFamily="2" charset="0"/>
                <a:cs typeface="Arial"/>
              </a:rPr>
              <a:t>n</a:t>
            </a:r>
            <a:r>
              <a:rPr sz="1000" spc="-40"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p</a:t>
            </a:r>
            <a:r>
              <a:rPr sz="1000" spc="-10" dirty="0">
                <a:latin typeface="Roboto" panose="02000000000000000000" pitchFamily="2" charset="0"/>
                <a:ea typeface="Roboto" panose="02000000000000000000" pitchFamily="2" charset="0"/>
                <a:cs typeface="Arial"/>
              </a:rPr>
              <a:t>r</a:t>
            </a:r>
            <a:r>
              <a:rPr sz="1000" spc="15" dirty="0">
                <a:latin typeface="Roboto" panose="02000000000000000000" pitchFamily="2" charset="0"/>
                <a:ea typeface="Roboto" panose="02000000000000000000" pitchFamily="2" charset="0"/>
                <a:cs typeface="Arial"/>
              </a:rPr>
              <a:t>o</a:t>
            </a:r>
            <a:r>
              <a:rPr sz="1000" dirty="0">
                <a:latin typeface="Roboto" panose="02000000000000000000" pitchFamily="2" charset="0"/>
                <a:ea typeface="Roboto" panose="02000000000000000000" pitchFamily="2" charset="0"/>
                <a:cs typeface="Arial"/>
              </a:rPr>
              <a:t>v</a:t>
            </a:r>
            <a:r>
              <a:rPr sz="1000" spc="25" dirty="0">
                <a:latin typeface="Roboto" panose="02000000000000000000" pitchFamily="2" charset="0"/>
                <a:ea typeface="Roboto" panose="02000000000000000000" pitchFamily="2" charset="0"/>
                <a:cs typeface="Arial"/>
              </a:rPr>
              <a:t>i</a:t>
            </a:r>
            <a:r>
              <a:rPr sz="1000" spc="-15" dirty="0">
                <a:latin typeface="Roboto" panose="02000000000000000000" pitchFamily="2" charset="0"/>
                <a:ea typeface="Roboto" panose="02000000000000000000" pitchFamily="2" charset="0"/>
                <a:cs typeface="Arial"/>
              </a:rPr>
              <a:t>n</a:t>
            </a:r>
            <a:r>
              <a:rPr sz="1000" spc="35" dirty="0">
                <a:latin typeface="Roboto" panose="02000000000000000000" pitchFamily="2" charset="0"/>
                <a:ea typeface="Roboto" panose="02000000000000000000" pitchFamily="2" charset="0"/>
                <a:cs typeface="Arial"/>
              </a:rPr>
              <a:t>c</a:t>
            </a:r>
            <a:r>
              <a:rPr sz="1000" spc="25" dirty="0">
                <a:latin typeface="Roboto" panose="02000000000000000000" pitchFamily="2" charset="0"/>
                <a:ea typeface="Roboto" panose="02000000000000000000" pitchFamily="2" charset="0"/>
                <a:cs typeface="Arial"/>
              </a:rPr>
              <a:t>i</a:t>
            </a:r>
            <a:r>
              <a:rPr sz="1000" spc="-25" dirty="0">
                <a:latin typeface="Roboto" panose="02000000000000000000" pitchFamily="2" charset="0"/>
                <a:ea typeface="Roboto" panose="02000000000000000000" pitchFamily="2" charset="0"/>
                <a:cs typeface="Arial"/>
              </a:rPr>
              <a:t>a</a:t>
            </a:r>
            <a:r>
              <a:rPr sz="1000" spc="20" dirty="0">
                <a:latin typeface="Roboto" panose="02000000000000000000" pitchFamily="2" charset="0"/>
                <a:ea typeface="Roboto" panose="02000000000000000000" pitchFamily="2" charset="0"/>
                <a:cs typeface="Arial"/>
              </a:rPr>
              <a:t>l</a:t>
            </a:r>
            <a:r>
              <a:rPr sz="1000" spc="-90" dirty="0">
                <a:latin typeface="Roboto" panose="02000000000000000000" pitchFamily="2" charset="0"/>
                <a:ea typeface="Roboto" panose="02000000000000000000" pitchFamily="2" charset="0"/>
                <a:cs typeface="Arial"/>
              </a:rPr>
              <a:t> </a:t>
            </a:r>
            <a:r>
              <a:rPr sz="1000" spc="65" dirty="0">
                <a:latin typeface="Roboto" panose="02000000000000000000" pitchFamily="2" charset="0"/>
                <a:ea typeface="Roboto" panose="02000000000000000000" pitchFamily="2" charset="0"/>
                <a:cs typeface="Arial"/>
              </a:rPr>
              <a:t>m</a:t>
            </a:r>
            <a:r>
              <a:rPr sz="1000" spc="-20" dirty="0">
                <a:latin typeface="Roboto" panose="02000000000000000000" pitchFamily="2" charset="0"/>
                <a:ea typeface="Roboto" panose="02000000000000000000" pitchFamily="2" charset="0"/>
                <a:cs typeface="Arial"/>
              </a:rPr>
              <a:t>e</a:t>
            </a:r>
            <a:r>
              <a:rPr sz="1000" spc="-25" dirty="0">
                <a:latin typeface="Roboto" panose="02000000000000000000" pitchFamily="2" charset="0"/>
                <a:ea typeface="Roboto" panose="02000000000000000000" pitchFamily="2" charset="0"/>
                <a:cs typeface="Arial"/>
              </a:rPr>
              <a:t>a</a:t>
            </a:r>
            <a:r>
              <a:rPr sz="1000" spc="-15" dirty="0">
                <a:latin typeface="Roboto" panose="02000000000000000000" pitchFamily="2" charset="0"/>
                <a:ea typeface="Roboto" panose="02000000000000000000" pitchFamily="2" charset="0"/>
                <a:cs typeface="Arial"/>
              </a:rPr>
              <a:t>n</a:t>
            </a:r>
            <a:r>
              <a:rPr sz="1000" spc="20" dirty="0">
                <a:latin typeface="Roboto" panose="02000000000000000000" pitchFamily="2" charset="0"/>
                <a:ea typeface="Roboto" panose="02000000000000000000" pitchFamily="2" charset="0"/>
                <a:cs typeface="Arial"/>
              </a:rPr>
              <a:t>s</a:t>
            </a:r>
            <a:r>
              <a:rPr sz="1000" spc="-40"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o</a:t>
            </a:r>
            <a:r>
              <a:rPr sz="1000" spc="70" dirty="0">
                <a:latin typeface="Roboto" panose="02000000000000000000" pitchFamily="2" charset="0"/>
                <a:ea typeface="Roboto" panose="02000000000000000000" pitchFamily="2" charset="0"/>
                <a:cs typeface="Arial"/>
              </a:rPr>
              <a:t>f </a:t>
            </a:r>
            <a:r>
              <a:rPr sz="1000" spc="-20" dirty="0">
                <a:latin typeface="Roboto" panose="02000000000000000000" pitchFamily="2" charset="0"/>
                <a:ea typeface="Roboto" panose="02000000000000000000" pitchFamily="2" charset="0"/>
                <a:cs typeface="Arial"/>
              </a:rPr>
              <a:t>e</a:t>
            </a:r>
            <a:r>
              <a:rPr sz="1000" spc="-25" dirty="0">
                <a:latin typeface="Roboto" panose="02000000000000000000" pitchFamily="2" charset="0"/>
                <a:ea typeface="Roboto" panose="02000000000000000000" pitchFamily="2" charset="0"/>
                <a:cs typeface="Arial"/>
              </a:rPr>
              <a:t>a</a:t>
            </a:r>
            <a:r>
              <a:rPr sz="1000" spc="35" dirty="0">
                <a:latin typeface="Roboto" panose="02000000000000000000" pitchFamily="2" charset="0"/>
                <a:ea typeface="Roboto" panose="02000000000000000000" pitchFamily="2" charset="0"/>
                <a:cs typeface="Arial"/>
              </a:rPr>
              <a:t>c</a:t>
            </a:r>
            <a:r>
              <a:rPr sz="1000" spc="-10" dirty="0">
                <a:latin typeface="Roboto" panose="02000000000000000000" pitchFamily="2" charset="0"/>
                <a:ea typeface="Roboto" panose="02000000000000000000" pitchFamily="2" charset="0"/>
                <a:cs typeface="Arial"/>
              </a:rPr>
              <a:t>h</a:t>
            </a:r>
            <a:r>
              <a:rPr sz="1000" spc="-40"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po</a:t>
            </a:r>
            <a:r>
              <a:rPr sz="1000" spc="25" dirty="0">
                <a:latin typeface="Roboto" panose="02000000000000000000" pitchFamily="2" charset="0"/>
                <a:ea typeface="Roboto" panose="02000000000000000000" pitchFamily="2" charset="0"/>
                <a:cs typeface="Arial"/>
              </a:rPr>
              <a:t>ll</a:t>
            </a:r>
            <a:r>
              <a:rPr sz="1000" spc="-25" dirty="0">
                <a:latin typeface="Roboto" panose="02000000000000000000" pitchFamily="2" charset="0"/>
                <a:ea typeface="Roboto" panose="02000000000000000000" pitchFamily="2" charset="0"/>
                <a:cs typeface="Arial"/>
              </a:rPr>
              <a:t>u</a:t>
            </a:r>
            <a:r>
              <a:rPr sz="1000" spc="45" dirty="0">
                <a:latin typeface="Roboto" panose="02000000000000000000" pitchFamily="2" charset="0"/>
                <a:ea typeface="Roboto" panose="02000000000000000000" pitchFamily="2" charset="0"/>
                <a:cs typeface="Arial"/>
              </a:rPr>
              <a:t>t</a:t>
            </a:r>
            <a:r>
              <a:rPr sz="1000" spc="25" dirty="0">
                <a:latin typeface="Roboto" panose="02000000000000000000" pitchFamily="2" charset="0"/>
                <a:ea typeface="Roboto" panose="02000000000000000000" pitchFamily="2" charset="0"/>
                <a:cs typeface="Arial"/>
              </a:rPr>
              <a:t>i</a:t>
            </a:r>
            <a:r>
              <a:rPr sz="1000" spc="15" dirty="0">
                <a:latin typeface="Roboto" panose="02000000000000000000" pitchFamily="2" charset="0"/>
                <a:ea typeface="Roboto" panose="02000000000000000000" pitchFamily="2" charset="0"/>
                <a:cs typeface="Arial"/>
              </a:rPr>
              <a:t>o</a:t>
            </a:r>
            <a:r>
              <a:rPr sz="1000" dirty="0">
                <a:latin typeface="Roboto" panose="02000000000000000000" pitchFamily="2" charset="0"/>
                <a:ea typeface="Roboto" panose="02000000000000000000" pitchFamily="2" charset="0"/>
                <a:cs typeface="Arial"/>
              </a:rPr>
              <a:t>n</a:t>
            </a:r>
            <a:r>
              <a:rPr sz="1000" spc="-75" dirty="0">
                <a:latin typeface="Roboto" panose="02000000000000000000" pitchFamily="2" charset="0"/>
                <a:ea typeface="Roboto" panose="02000000000000000000" pitchFamily="2" charset="0"/>
                <a:cs typeface="Arial"/>
              </a:rPr>
              <a:t> </a:t>
            </a:r>
            <a:r>
              <a:rPr sz="1000" spc="25" dirty="0">
                <a:latin typeface="Roboto" panose="02000000000000000000" pitchFamily="2" charset="0"/>
                <a:ea typeface="Roboto" panose="02000000000000000000" pitchFamily="2" charset="0"/>
                <a:cs typeface="Arial"/>
              </a:rPr>
              <a:t>i</a:t>
            </a:r>
            <a:r>
              <a:rPr sz="1000" spc="-15" dirty="0">
                <a:latin typeface="Roboto" panose="02000000000000000000" pitchFamily="2" charset="0"/>
                <a:ea typeface="Roboto" panose="02000000000000000000" pitchFamily="2" charset="0"/>
                <a:cs typeface="Arial"/>
              </a:rPr>
              <a:t>n</a:t>
            </a:r>
            <a:r>
              <a:rPr sz="1000" spc="15" dirty="0">
                <a:latin typeface="Roboto" panose="02000000000000000000" pitchFamily="2" charset="0"/>
                <a:ea typeface="Roboto" panose="02000000000000000000" pitchFamily="2" charset="0"/>
                <a:cs typeface="Arial"/>
              </a:rPr>
              <a:t>d</a:t>
            </a:r>
            <a:r>
              <a:rPr sz="1000" spc="25" dirty="0">
                <a:latin typeface="Roboto" panose="02000000000000000000" pitchFamily="2" charset="0"/>
                <a:ea typeface="Roboto" panose="02000000000000000000" pitchFamily="2" charset="0"/>
                <a:cs typeface="Arial"/>
              </a:rPr>
              <a:t>i</a:t>
            </a:r>
            <a:r>
              <a:rPr sz="1000" spc="35" dirty="0">
                <a:latin typeface="Roboto" panose="02000000000000000000" pitchFamily="2" charset="0"/>
                <a:ea typeface="Roboto" panose="02000000000000000000" pitchFamily="2" charset="0"/>
                <a:cs typeface="Arial"/>
              </a:rPr>
              <a:t>c</a:t>
            </a:r>
            <a:r>
              <a:rPr sz="1000" spc="-25" dirty="0">
                <a:latin typeface="Roboto" panose="02000000000000000000" pitchFamily="2" charset="0"/>
                <a:ea typeface="Roboto" panose="02000000000000000000" pitchFamily="2" charset="0"/>
                <a:cs typeface="Arial"/>
              </a:rPr>
              <a:t>a</a:t>
            </a:r>
            <a:r>
              <a:rPr sz="1000" spc="45" dirty="0">
                <a:latin typeface="Roboto" panose="02000000000000000000" pitchFamily="2" charset="0"/>
                <a:ea typeface="Roboto" panose="02000000000000000000" pitchFamily="2" charset="0"/>
                <a:cs typeface="Arial"/>
              </a:rPr>
              <a:t>t</a:t>
            </a:r>
            <a:r>
              <a:rPr sz="1000" spc="15" dirty="0">
                <a:latin typeface="Roboto" panose="02000000000000000000" pitchFamily="2" charset="0"/>
                <a:ea typeface="Roboto" panose="02000000000000000000" pitchFamily="2" charset="0"/>
                <a:cs typeface="Arial"/>
              </a:rPr>
              <a:t>o</a:t>
            </a:r>
            <a:r>
              <a:rPr sz="1000" spc="5" dirty="0">
                <a:latin typeface="Roboto" panose="02000000000000000000" pitchFamily="2" charset="0"/>
                <a:ea typeface="Roboto" panose="02000000000000000000" pitchFamily="2" charset="0"/>
                <a:cs typeface="Arial"/>
              </a:rPr>
              <a:t>r</a:t>
            </a:r>
            <a:r>
              <a:rPr sz="1000" spc="-75" dirty="0">
                <a:latin typeface="Roboto" panose="02000000000000000000" pitchFamily="2" charset="0"/>
                <a:ea typeface="Roboto" panose="02000000000000000000" pitchFamily="2" charset="0"/>
                <a:cs typeface="Arial"/>
              </a:rPr>
              <a:t> </a:t>
            </a:r>
            <a:r>
              <a:rPr sz="1000" spc="-25" dirty="0">
                <a:latin typeface="Roboto" panose="02000000000000000000" pitchFamily="2" charset="0"/>
                <a:ea typeface="Roboto" panose="02000000000000000000" pitchFamily="2" charset="0"/>
                <a:cs typeface="Arial"/>
              </a:rPr>
              <a:t>a</a:t>
            </a:r>
            <a:r>
              <a:rPr sz="1000" dirty="0">
                <a:latin typeface="Roboto" panose="02000000000000000000" pitchFamily="2" charset="0"/>
                <a:ea typeface="Roboto" panose="02000000000000000000" pitchFamily="2" charset="0"/>
                <a:cs typeface="Arial"/>
              </a:rPr>
              <a:t>v</a:t>
            </a:r>
            <a:r>
              <a:rPr sz="1000" spc="-20" dirty="0">
                <a:latin typeface="Roboto" panose="02000000000000000000" pitchFamily="2" charset="0"/>
                <a:ea typeface="Roboto" panose="02000000000000000000" pitchFamily="2" charset="0"/>
                <a:cs typeface="Arial"/>
              </a:rPr>
              <a:t>e</a:t>
            </a:r>
            <a:r>
              <a:rPr sz="1000" spc="-10" dirty="0">
                <a:latin typeface="Roboto" panose="02000000000000000000" pitchFamily="2" charset="0"/>
                <a:ea typeface="Roboto" panose="02000000000000000000" pitchFamily="2" charset="0"/>
                <a:cs typeface="Arial"/>
              </a:rPr>
              <a:t>r</a:t>
            </a:r>
            <a:r>
              <a:rPr sz="1000" spc="-25" dirty="0">
                <a:latin typeface="Roboto" panose="02000000000000000000" pitchFamily="2" charset="0"/>
                <a:ea typeface="Roboto" panose="02000000000000000000" pitchFamily="2" charset="0"/>
                <a:cs typeface="Arial"/>
              </a:rPr>
              <a:t>a</a:t>
            </a:r>
            <a:r>
              <a:rPr sz="1000" spc="15" dirty="0">
                <a:latin typeface="Roboto" panose="02000000000000000000" pitchFamily="2" charset="0"/>
                <a:ea typeface="Roboto" panose="02000000000000000000" pitchFamily="2" charset="0"/>
                <a:cs typeface="Arial"/>
              </a:rPr>
              <a:t>g</a:t>
            </a:r>
            <a:r>
              <a:rPr sz="1000" spc="-20" dirty="0">
                <a:latin typeface="Roboto" panose="02000000000000000000" pitchFamily="2" charset="0"/>
                <a:ea typeface="Roboto" panose="02000000000000000000" pitchFamily="2" charset="0"/>
                <a:cs typeface="Arial"/>
              </a:rPr>
              <a:t>e</a:t>
            </a:r>
            <a:r>
              <a:rPr sz="1000" spc="10" dirty="0">
                <a:latin typeface="Roboto" panose="02000000000000000000" pitchFamily="2" charset="0"/>
                <a:ea typeface="Roboto" panose="02000000000000000000" pitchFamily="2" charset="0"/>
                <a:cs typeface="Arial"/>
              </a:rPr>
              <a:t>d</a:t>
            </a:r>
            <a:r>
              <a:rPr sz="1000" spc="-55"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o</a:t>
            </a:r>
            <a:r>
              <a:rPr sz="1000" dirty="0">
                <a:latin typeface="Roboto" panose="02000000000000000000" pitchFamily="2" charset="0"/>
                <a:ea typeface="Roboto" panose="02000000000000000000" pitchFamily="2" charset="0"/>
                <a:cs typeface="Arial"/>
              </a:rPr>
              <a:t>v</a:t>
            </a:r>
            <a:r>
              <a:rPr sz="1000" spc="-20" dirty="0">
                <a:latin typeface="Roboto" panose="02000000000000000000" pitchFamily="2" charset="0"/>
                <a:ea typeface="Roboto" panose="02000000000000000000" pitchFamily="2" charset="0"/>
                <a:cs typeface="Arial"/>
              </a:rPr>
              <a:t>e</a:t>
            </a:r>
            <a:r>
              <a:rPr sz="1000" spc="5" dirty="0">
                <a:latin typeface="Roboto" panose="02000000000000000000" pitchFamily="2" charset="0"/>
                <a:ea typeface="Roboto" panose="02000000000000000000" pitchFamily="2" charset="0"/>
                <a:cs typeface="Arial"/>
              </a:rPr>
              <a:t>r</a:t>
            </a:r>
            <a:r>
              <a:rPr sz="1000" spc="-75" dirty="0">
                <a:latin typeface="Roboto" panose="02000000000000000000" pitchFamily="2" charset="0"/>
                <a:ea typeface="Roboto" panose="02000000000000000000" pitchFamily="2" charset="0"/>
                <a:cs typeface="Arial"/>
              </a:rPr>
              <a:t> </a:t>
            </a:r>
            <a:r>
              <a:rPr sz="1000" spc="5" dirty="0">
                <a:latin typeface="Roboto" panose="02000000000000000000" pitchFamily="2" charset="0"/>
                <a:ea typeface="Roboto" panose="02000000000000000000" pitchFamily="2" charset="0"/>
                <a:cs typeface="Arial"/>
              </a:rPr>
              <a:t>s</a:t>
            </a:r>
            <a:r>
              <a:rPr sz="1000" spc="45" dirty="0">
                <a:latin typeface="Roboto" panose="02000000000000000000" pitchFamily="2" charset="0"/>
                <a:ea typeface="Roboto" panose="02000000000000000000" pitchFamily="2" charset="0"/>
                <a:cs typeface="Arial"/>
              </a:rPr>
              <a:t>t</a:t>
            </a:r>
            <a:r>
              <a:rPr sz="1000" spc="-25" dirty="0">
                <a:latin typeface="Roboto" panose="02000000000000000000" pitchFamily="2" charset="0"/>
                <a:ea typeface="Roboto" panose="02000000000000000000" pitchFamily="2" charset="0"/>
                <a:cs typeface="Arial"/>
              </a:rPr>
              <a:t>u</a:t>
            </a:r>
            <a:r>
              <a:rPr sz="1000" spc="15" dirty="0">
                <a:latin typeface="Roboto" panose="02000000000000000000" pitchFamily="2" charset="0"/>
                <a:ea typeface="Roboto" panose="02000000000000000000" pitchFamily="2" charset="0"/>
                <a:cs typeface="Arial"/>
              </a:rPr>
              <a:t>d</a:t>
            </a:r>
            <a:r>
              <a:rPr sz="1000" spc="-25" dirty="0">
                <a:latin typeface="Roboto" panose="02000000000000000000" pitchFamily="2" charset="0"/>
                <a:ea typeface="Roboto" panose="02000000000000000000" pitchFamily="2" charset="0"/>
                <a:cs typeface="Arial"/>
              </a:rPr>
              <a:t>y</a:t>
            </a:r>
            <a:r>
              <a:rPr sz="1000" spc="-35"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p</a:t>
            </a:r>
            <a:r>
              <a:rPr sz="1000" spc="-20" dirty="0">
                <a:latin typeface="Roboto" panose="02000000000000000000" pitchFamily="2" charset="0"/>
                <a:ea typeface="Roboto" panose="02000000000000000000" pitchFamily="2" charset="0"/>
                <a:cs typeface="Arial"/>
              </a:rPr>
              <a:t>e</a:t>
            </a:r>
            <a:r>
              <a:rPr sz="1000" spc="-10" dirty="0">
                <a:latin typeface="Roboto" panose="02000000000000000000" pitchFamily="2" charset="0"/>
                <a:ea typeface="Roboto" panose="02000000000000000000" pitchFamily="2" charset="0"/>
                <a:cs typeface="Arial"/>
              </a:rPr>
              <a:t>r</a:t>
            </a:r>
            <a:r>
              <a:rPr sz="1000" spc="25" dirty="0">
                <a:latin typeface="Roboto" panose="02000000000000000000" pitchFamily="2" charset="0"/>
                <a:ea typeface="Roboto" panose="02000000000000000000" pitchFamily="2" charset="0"/>
                <a:cs typeface="Arial"/>
              </a:rPr>
              <a:t>i</a:t>
            </a:r>
            <a:r>
              <a:rPr sz="1000" spc="15" dirty="0">
                <a:latin typeface="Roboto" panose="02000000000000000000" pitchFamily="2" charset="0"/>
                <a:ea typeface="Roboto" panose="02000000000000000000" pitchFamily="2" charset="0"/>
                <a:cs typeface="Arial"/>
              </a:rPr>
              <a:t>o</a:t>
            </a:r>
            <a:r>
              <a:rPr sz="1000" spc="10" dirty="0">
                <a:latin typeface="Roboto" panose="02000000000000000000" pitchFamily="2" charset="0"/>
                <a:ea typeface="Roboto" panose="02000000000000000000" pitchFamily="2" charset="0"/>
                <a:cs typeface="Arial"/>
              </a:rPr>
              <a:t>d</a:t>
            </a:r>
            <a:r>
              <a:rPr sz="1000" spc="-55" dirty="0">
                <a:latin typeface="Roboto" panose="02000000000000000000" pitchFamily="2" charset="0"/>
                <a:ea typeface="Roboto" panose="02000000000000000000" pitchFamily="2" charset="0"/>
                <a:cs typeface="Arial"/>
              </a:rPr>
              <a:t> </a:t>
            </a:r>
            <a:r>
              <a:rPr sz="1000" spc="25" dirty="0">
                <a:latin typeface="Roboto" panose="02000000000000000000" pitchFamily="2" charset="0"/>
                <a:ea typeface="Roboto" panose="02000000000000000000" pitchFamily="2" charset="0"/>
                <a:cs typeface="Arial"/>
              </a:rPr>
              <a:t>(l</a:t>
            </a:r>
            <a:r>
              <a:rPr sz="1000" spc="-20" dirty="0">
                <a:latin typeface="Roboto" panose="02000000000000000000" pitchFamily="2" charset="0"/>
                <a:ea typeface="Roboto" panose="02000000000000000000" pitchFamily="2" charset="0"/>
                <a:cs typeface="Arial"/>
              </a:rPr>
              <a:t>e</a:t>
            </a:r>
            <a:r>
              <a:rPr sz="1000" spc="75" dirty="0">
                <a:latin typeface="Roboto" panose="02000000000000000000" pitchFamily="2" charset="0"/>
                <a:ea typeface="Roboto" panose="02000000000000000000" pitchFamily="2" charset="0"/>
                <a:cs typeface="Arial"/>
              </a:rPr>
              <a:t>f</a:t>
            </a:r>
            <a:r>
              <a:rPr sz="1000" spc="45" dirty="0">
                <a:latin typeface="Roboto" panose="02000000000000000000" pitchFamily="2" charset="0"/>
                <a:ea typeface="Roboto" panose="02000000000000000000" pitchFamily="2" charset="0"/>
                <a:cs typeface="Arial"/>
              </a:rPr>
              <a:t>t</a:t>
            </a:r>
            <a:r>
              <a:rPr sz="1000" spc="-40" dirty="0">
                <a:latin typeface="Roboto" panose="02000000000000000000" pitchFamily="2" charset="0"/>
                <a:ea typeface="Roboto" panose="02000000000000000000" pitchFamily="2" charset="0"/>
                <a:cs typeface="Arial"/>
              </a:rPr>
              <a:t>:</a:t>
            </a:r>
            <a:r>
              <a:rPr sz="1000" spc="-90"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g</a:t>
            </a:r>
            <a:r>
              <a:rPr sz="1000" spc="-20" dirty="0">
                <a:latin typeface="Roboto" panose="02000000000000000000" pitchFamily="2" charset="0"/>
                <a:ea typeface="Roboto" panose="02000000000000000000" pitchFamily="2" charset="0"/>
                <a:cs typeface="Arial"/>
              </a:rPr>
              <a:t>e</a:t>
            </a:r>
            <a:r>
              <a:rPr sz="1000" spc="15" dirty="0">
                <a:latin typeface="Roboto" panose="02000000000000000000" pitchFamily="2" charset="0"/>
                <a:ea typeface="Roboto" panose="02000000000000000000" pitchFamily="2" charset="0"/>
                <a:cs typeface="Arial"/>
              </a:rPr>
              <a:t>og</a:t>
            </a:r>
            <a:r>
              <a:rPr sz="1000" spc="-10" dirty="0">
                <a:latin typeface="Roboto" panose="02000000000000000000" pitchFamily="2" charset="0"/>
                <a:ea typeface="Roboto" panose="02000000000000000000" pitchFamily="2" charset="0"/>
                <a:cs typeface="Arial"/>
              </a:rPr>
              <a:t>r</a:t>
            </a:r>
            <a:r>
              <a:rPr sz="1000" spc="-25" dirty="0">
                <a:latin typeface="Roboto" panose="02000000000000000000" pitchFamily="2" charset="0"/>
                <a:ea typeface="Roboto" panose="02000000000000000000" pitchFamily="2" charset="0"/>
                <a:cs typeface="Arial"/>
              </a:rPr>
              <a:t>a</a:t>
            </a:r>
            <a:r>
              <a:rPr sz="1000" spc="15" dirty="0">
                <a:latin typeface="Roboto" panose="02000000000000000000" pitchFamily="2" charset="0"/>
                <a:ea typeface="Roboto" panose="02000000000000000000" pitchFamily="2" charset="0"/>
                <a:cs typeface="Arial"/>
              </a:rPr>
              <a:t>p</a:t>
            </a:r>
            <a:r>
              <a:rPr sz="1000" spc="-25" dirty="0">
                <a:latin typeface="Roboto" panose="02000000000000000000" pitchFamily="2" charset="0"/>
                <a:ea typeface="Roboto" panose="02000000000000000000" pitchFamily="2" charset="0"/>
                <a:cs typeface="Arial"/>
              </a:rPr>
              <a:t>h</a:t>
            </a:r>
            <a:r>
              <a:rPr sz="1000" spc="25" dirty="0">
                <a:latin typeface="Roboto" panose="02000000000000000000" pitchFamily="2" charset="0"/>
                <a:ea typeface="Roboto" panose="02000000000000000000" pitchFamily="2" charset="0"/>
                <a:cs typeface="Arial"/>
              </a:rPr>
              <a:t>ic</a:t>
            </a:r>
            <a:r>
              <a:rPr sz="1000" spc="10" dirty="0">
                <a:latin typeface="Roboto" panose="02000000000000000000" pitchFamily="2" charset="0"/>
                <a:ea typeface="Roboto" panose="02000000000000000000" pitchFamily="2" charset="0"/>
                <a:cs typeface="Arial"/>
              </a:rPr>
              <a:t> </a:t>
            </a:r>
            <a:r>
              <a:rPr sz="1000" spc="25" dirty="0">
                <a:latin typeface="Roboto" panose="02000000000000000000" pitchFamily="2" charset="0"/>
                <a:ea typeface="Roboto" panose="02000000000000000000" pitchFamily="2" charset="0"/>
                <a:cs typeface="Arial"/>
              </a:rPr>
              <a:t>l</a:t>
            </a:r>
            <a:r>
              <a:rPr sz="1000" spc="15" dirty="0">
                <a:latin typeface="Roboto" panose="02000000000000000000" pitchFamily="2" charset="0"/>
                <a:ea typeface="Roboto" panose="02000000000000000000" pitchFamily="2" charset="0"/>
                <a:cs typeface="Arial"/>
              </a:rPr>
              <a:t>o</a:t>
            </a:r>
            <a:r>
              <a:rPr sz="1000" spc="25" dirty="0">
                <a:latin typeface="Roboto" panose="02000000000000000000" pitchFamily="2" charset="0"/>
                <a:ea typeface="Roboto" panose="02000000000000000000" pitchFamily="2" charset="0"/>
                <a:cs typeface="Arial"/>
              </a:rPr>
              <a:t>c</a:t>
            </a:r>
            <a:r>
              <a:rPr sz="1000" spc="-25" dirty="0">
                <a:latin typeface="Roboto" panose="02000000000000000000" pitchFamily="2" charset="0"/>
                <a:ea typeface="Roboto" panose="02000000000000000000" pitchFamily="2" charset="0"/>
                <a:cs typeface="Arial"/>
              </a:rPr>
              <a:t>a</a:t>
            </a:r>
            <a:r>
              <a:rPr sz="1000" spc="45" dirty="0">
                <a:latin typeface="Roboto" panose="02000000000000000000" pitchFamily="2" charset="0"/>
                <a:ea typeface="Roboto" panose="02000000000000000000" pitchFamily="2" charset="0"/>
                <a:cs typeface="Arial"/>
              </a:rPr>
              <a:t>t</a:t>
            </a:r>
            <a:r>
              <a:rPr sz="1000" spc="25" dirty="0">
                <a:latin typeface="Roboto" panose="02000000000000000000" pitchFamily="2" charset="0"/>
                <a:ea typeface="Roboto" panose="02000000000000000000" pitchFamily="2" charset="0"/>
                <a:cs typeface="Arial"/>
              </a:rPr>
              <a:t>i</a:t>
            </a:r>
            <a:r>
              <a:rPr sz="1000" dirty="0">
                <a:latin typeface="Roboto" panose="02000000000000000000" pitchFamily="2" charset="0"/>
                <a:ea typeface="Roboto" panose="02000000000000000000" pitchFamily="2" charset="0"/>
                <a:cs typeface="Arial"/>
              </a:rPr>
              <a:t>o</a:t>
            </a:r>
            <a:r>
              <a:rPr sz="1000" spc="-10" dirty="0">
                <a:latin typeface="Roboto" panose="02000000000000000000" pitchFamily="2" charset="0"/>
                <a:ea typeface="Roboto" panose="02000000000000000000" pitchFamily="2" charset="0"/>
                <a:cs typeface="Arial"/>
              </a:rPr>
              <a:t>n</a:t>
            </a:r>
            <a:r>
              <a:rPr sz="1000" dirty="0">
                <a:latin typeface="Roboto" panose="02000000000000000000" pitchFamily="2" charset="0"/>
                <a:ea typeface="Roboto" panose="02000000000000000000" pitchFamily="2" charset="0"/>
                <a:cs typeface="Arial"/>
              </a:rPr>
              <a:t>s</a:t>
            </a:r>
            <a:r>
              <a:rPr sz="1000" spc="-70" dirty="0">
                <a:latin typeface="Roboto" panose="02000000000000000000" pitchFamily="2" charset="0"/>
                <a:ea typeface="Roboto" panose="02000000000000000000" pitchFamily="2" charset="0"/>
                <a:cs typeface="Arial"/>
              </a:rPr>
              <a:t>;</a:t>
            </a:r>
            <a:r>
              <a:rPr sz="1000" spc="-60"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r</a:t>
            </a:r>
            <a:r>
              <a:rPr sz="1000" spc="25" dirty="0">
                <a:latin typeface="Roboto" panose="02000000000000000000" pitchFamily="2" charset="0"/>
                <a:ea typeface="Roboto" panose="02000000000000000000" pitchFamily="2" charset="0"/>
                <a:cs typeface="Arial"/>
              </a:rPr>
              <a:t>i</a:t>
            </a:r>
            <a:r>
              <a:rPr sz="1000" spc="15" dirty="0">
                <a:latin typeface="Roboto" panose="02000000000000000000" pitchFamily="2" charset="0"/>
                <a:ea typeface="Roboto" panose="02000000000000000000" pitchFamily="2" charset="0"/>
                <a:cs typeface="Arial"/>
              </a:rPr>
              <a:t>g</a:t>
            </a:r>
            <a:r>
              <a:rPr sz="1000" spc="-15" dirty="0">
                <a:latin typeface="Roboto" panose="02000000000000000000" pitchFamily="2" charset="0"/>
                <a:ea typeface="Roboto" panose="02000000000000000000" pitchFamily="2" charset="0"/>
                <a:cs typeface="Arial"/>
              </a:rPr>
              <a:t>h</a:t>
            </a:r>
            <a:r>
              <a:rPr sz="1000" spc="45" dirty="0">
                <a:latin typeface="Roboto" panose="02000000000000000000" pitchFamily="2" charset="0"/>
                <a:ea typeface="Roboto" panose="02000000000000000000" pitchFamily="2" charset="0"/>
                <a:cs typeface="Arial"/>
              </a:rPr>
              <a:t>t</a:t>
            </a:r>
            <a:r>
              <a:rPr sz="1000" spc="-35" dirty="0">
                <a:latin typeface="Roboto" panose="02000000000000000000" pitchFamily="2" charset="0"/>
                <a:ea typeface="Roboto" panose="02000000000000000000" pitchFamily="2" charset="0"/>
                <a:cs typeface="Arial"/>
              </a:rPr>
              <a:t>:</a:t>
            </a:r>
            <a:r>
              <a:rPr sz="1000" spc="-20"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p</a:t>
            </a:r>
            <a:r>
              <a:rPr sz="1000" spc="-15" dirty="0">
                <a:latin typeface="Roboto" panose="02000000000000000000" pitchFamily="2" charset="0"/>
                <a:ea typeface="Roboto" panose="02000000000000000000" pitchFamily="2" charset="0"/>
                <a:cs typeface="Arial"/>
              </a:rPr>
              <a:t>r</a:t>
            </a:r>
            <a:r>
              <a:rPr sz="1000" spc="-5" dirty="0">
                <a:latin typeface="Roboto" panose="02000000000000000000" pitchFamily="2" charset="0"/>
                <a:ea typeface="Roboto" panose="02000000000000000000" pitchFamily="2" charset="0"/>
                <a:cs typeface="Arial"/>
              </a:rPr>
              <a:t>o</a:t>
            </a:r>
            <a:r>
              <a:rPr sz="1000" spc="15" dirty="0">
                <a:latin typeface="Roboto" panose="02000000000000000000" pitchFamily="2" charset="0"/>
                <a:ea typeface="Roboto" panose="02000000000000000000" pitchFamily="2" charset="0"/>
                <a:cs typeface="Arial"/>
              </a:rPr>
              <a:t>v</a:t>
            </a:r>
            <a:r>
              <a:rPr sz="1000" spc="25" dirty="0">
                <a:latin typeface="Roboto" panose="02000000000000000000" pitchFamily="2" charset="0"/>
                <a:ea typeface="Roboto" panose="02000000000000000000" pitchFamily="2" charset="0"/>
                <a:cs typeface="Arial"/>
              </a:rPr>
              <a:t>i</a:t>
            </a:r>
            <a:r>
              <a:rPr sz="1000" spc="-20" dirty="0">
                <a:latin typeface="Roboto" panose="02000000000000000000" pitchFamily="2" charset="0"/>
                <a:ea typeface="Roboto" panose="02000000000000000000" pitchFamily="2" charset="0"/>
                <a:cs typeface="Arial"/>
              </a:rPr>
              <a:t>n</a:t>
            </a:r>
            <a:r>
              <a:rPr sz="1000" spc="35" dirty="0">
                <a:latin typeface="Roboto" panose="02000000000000000000" pitchFamily="2" charset="0"/>
                <a:ea typeface="Roboto" panose="02000000000000000000" pitchFamily="2" charset="0"/>
                <a:cs typeface="Arial"/>
              </a:rPr>
              <a:t>c</a:t>
            </a:r>
            <a:r>
              <a:rPr sz="1000" spc="-20" dirty="0">
                <a:latin typeface="Roboto" panose="02000000000000000000" pitchFamily="2" charset="0"/>
                <a:ea typeface="Roboto" panose="02000000000000000000" pitchFamily="2" charset="0"/>
                <a:cs typeface="Arial"/>
              </a:rPr>
              <a:t>e</a:t>
            </a:r>
            <a:r>
              <a:rPr sz="1000" spc="20" dirty="0">
                <a:latin typeface="Roboto" panose="02000000000000000000" pitchFamily="2" charset="0"/>
                <a:ea typeface="Roboto" panose="02000000000000000000" pitchFamily="2" charset="0"/>
                <a:cs typeface="Arial"/>
              </a:rPr>
              <a:t>s</a:t>
            </a:r>
            <a:r>
              <a:rPr sz="1000" spc="-75" dirty="0">
                <a:latin typeface="Roboto" panose="02000000000000000000" pitchFamily="2" charset="0"/>
                <a:ea typeface="Roboto" panose="02000000000000000000" pitchFamily="2" charset="0"/>
                <a:cs typeface="Arial"/>
              </a:rPr>
              <a:t> </a:t>
            </a:r>
            <a:r>
              <a:rPr sz="1000" spc="-15" dirty="0">
                <a:latin typeface="Roboto" panose="02000000000000000000" pitchFamily="2" charset="0"/>
                <a:ea typeface="Roboto" panose="02000000000000000000" pitchFamily="2" charset="0"/>
                <a:cs typeface="Arial"/>
              </a:rPr>
              <a:t>r</a:t>
            </a:r>
            <a:r>
              <a:rPr sz="1000" spc="-25" dirty="0">
                <a:latin typeface="Roboto" panose="02000000000000000000" pitchFamily="2" charset="0"/>
                <a:ea typeface="Roboto" panose="02000000000000000000" pitchFamily="2" charset="0"/>
                <a:cs typeface="Arial"/>
              </a:rPr>
              <a:t>a</a:t>
            </a:r>
            <a:r>
              <a:rPr sz="1000" spc="-20" dirty="0">
                <a:latin typeface="Roboto" panose="02000000000000000000" pitchFamily="2" charset="0"/>
                <a:ea typeface="Roboto" panose="02000000000000000000" pitchFamily="2" charset="0"/>
                <a:cs typeface="Arial"/>
              </a:rPr>
              <a:t>n</a:t>
            </a:r>
            <a:r>
              <a:rPr sz="1000" dirty="0">
                <a:latin typeface="Roboto" panose="02000000000000000000" pitchFamily="2" charset="0"/>
                <a:ea typeface="Roboto" panose="02000000000000000000" pitchFamily="2" charset="0"/>
                <a:cs typeface="Arial"/>
              </a:rPr>
              <a:t>k</a:t>
            </a:r>
            <a:r>
              <a:rPr sz="1000" spc="-20" dirty="0">
                <a:latin typeface="Roboto" panose="02000000000000000000" pitchFamily="2" charset="0"/>
                <a:ea typeface="Roboto" panose="02000000000000000000" pitchFamily="2" charset="0"/>
                <a:cs typeface="Arial"/>
              </a:rPr>
              <a:t>e</a:t>
            </a:r>
            <a:r>
              <a:rPr sz="1000" spc="15" dirty="0">
                <a:latin typeface="Roboto" panose="02000000000000000000" pitchFamily="2" charset="0"/>
                <a:ea typeface="Roboto" panose="02000000000000000000" pitchFamily="2" charset="0"/>
                <a:cs typeface="Arial"/>
              </a:rPr>
              <a:t>d)</a:t>
            </a:r>
            <a:endParaRPr sz="1000" dirty="0">
              <a:latin typeface="Roboto" panose="02000000000000000000" pitchFamily="2" charset="0"/>
              <a:ea typeface="Roboto" panose="02000000000000000000" pitchFamily="2" charset="0"/>
              <a:cs typeface="Arial"/>
            </a:endParaRPr>
          </a:p>
        </p:txBody>
      </p:sp>
      <p:sp>
        <p:nvSpPr>
          <p:cNvPr id="9" name="object 9"/>
          <p:cNvSpPr txBox="1"/>
          <p:nvPr/>
        </p:nvSpPr>
        <p:spPr>
          <a:xfrm>
            <a:off x="650849" y="979296"/>
            <a:ext cx="2489835" cy="1145540"/>
          </a:xfrm>
          <a:prstGeom prst="rect">
            <a:avLst/>
          </a:prstGeom>
        </p:spPr>
        <p:txBody>
          <a:bodyPr vert="horz" wrap="square" lIns="0" tIns="0" rIns="0" bIns="0" rtlCol="0">
            <a:spAutoFit/>
          </a:bodyPr>
          <a:lstStyle/>
          <a:p>
            <a:pPr marL="12700" marR="6350">
              <a:lnSpc>
                <a:spcPct val="100000"/>
              </a:lnSpc>
            </a:pPr>
            <a:r>
              <a:rPr sz="1500" spc="-50" dirty="0">
                <a:latin typeface="Roboto" panose="02000000000000000000" pitchFamily="2" charset="0"/>
                <a:ea typeface="Roboto" panose="02000000000000000000" pitchFamily="2" charset="0"/>
                <a:cs typeface="Arial"/>
              </a:rPr>
              <a:t>S</a:t>
            </a:r>
            <a:r>
              <a:rPr sz="1500" spc="-30" dirty="0">
                <a:latin typeface="Roboto" panose="02000000000000000000" pitchFamily="2" charset="0"/>
                <a:ea typeface="Roboto" panose="02000000000000000000" pitchFamily="2" charset="0"/>
                <a:cs typeface="Arial"/>
              </a:rPr>
              <a:t>p</a:t>
            </a:r>
            <a:r>
              <a:rPr sz="1500" spc="-20" dirty="0">
                <a:latin typeface="Roboto" panose="02000000000000000000" pitchFamily="2" charset="0"/>
                <a:ea typeface="Roboto" panose="02000000000000000000" pitchFamily="2" charset="0"/>
                <a:cs typeface="Arial"/>
              </a:rPr>
              <a:t>a</a:t>
            </a:r>
            <a:r>
              <a:rPr sz="1500" spc="80" dirty="0">
                <a:latin typeface="Roboto" panose="02000000000000000000" pitchFamily="2" charset="0"/>
                <a:ea typeface="Roboto" panose="02000000000000000000" pitchFamily="2" charset="0"/>
                <a:cs typeface="Arial"/>
              </a:rPr>
              <a:t>t</a:t>
            </a:r>
            <a:r>
              <a:rPr sz="1500" spc="20" dirty="0">
                <a:latin typeface="Roboto" panose="02000000000000000000" pitchFamily="2" charset="0"/>
                <a:ea typeface="Roboto" panose="02000000000000000000" pitchFamily="2" charset="0"/>
                <a:cs typeface="Arial"/>
              </a:rPr>
              <a:t>i</a:t>
            </a:r>
            <a:r>
              <a:rPr sz="1500" spc="30" dirty="0">
                <a:latin typeface="Roboto" panose="02000000000000000000" pitchFamily="2" charset="0"/>
                <a:ea typeface="Roboto" panose="02000000000000000000" pitchFamily="2" charset="0"/>
                <a:cs typeface="Arial"/>
              </a:rPr>
              <a:t>o</a:t>
            </a:r>
            <a:r>
              <a:rPr sz="1500" spc="-75" dirty="0">
                <a:latin typeface="Roboto" panose="02000000000000000000" pitchFamily="2" charset="0"/>
                <a:ea typeface="Roboto" panose="02000000000000000000" pitchFamily="2" charset="0"/>
                <a:cs typeface="Arial"/>
              </a:rPr>
              <a:t>-</a:t>
            </a:r>
            <a:r>
              <a:rPr sz="1500" spc="80" dirty="0">
                <a:latin typeface="Roboto" panose="02000000000000000000" pitchFamily="2" charset="0"/>
                <a:ea typeface="Roboto" panose="02000000000000000000" pitchFamily="2" charset="0"/>
                <a:cs typeface="Arial"/>
              </a:rPr>
              <a:t>t</a:t>
            </a:r>
            <a:r>
              <a:rPr sz="1500" spc="-45" dirty="0">
                <a:latin typeface="Roboto" panose="02000000000000000000" pitchFamily="2" charset="0"/>
                <a:ea typeface="Roboto" panose="02000000000000000000" pitchFamily="2" charset="0"/>
                <a:cs typeface="Arial"/>
              </a:rPr>
              <a:t>e</a:t>
            </a:r>
            <a:r>
              <a:rPr sz="1500" spc="45" dirty="0">
                <a:latin typeface="Roboto" panose="02000000000000000000" pitchFamily="2" charset="0"/>
                <a:ea typeface="Roboto" panose="02000000000000000000" pitchFamily="2" charset="0"/>
                <a:cs typeface="Arial"/>
              </a:rPr>
              <a:t>m</a:t>
            </a:r>
            <a:r>
              <a:rPr sz="1500" spc="20" dirty="0">
                <a:latin typeface="Roboto" panose="02000000000000000000" pitchFamily="2" charset="0"/>
                <a:ea typeface="Roboto" panose="02000000000000000000" pitchFamily="2" charset="0"/>
                <a:cs typeface="Arial"/>
              </a:rPr>
              <a:t>p</a:t>
            </a:r>
            <a:r>
              <a:rPr sz="1500" spc="-10" dirty="0">
                <a:latin typeface="Roboto" panose="02000000000000000000" pitchFamily="2" charset="0"/>
                <a:ea typeface="Roboto" panose="02000000000000000000" pitchFamily="2" charset="0"/>
                <a:cs typeface="Arial"/>
              </a:rPr>
              <a:t>o</a:t>
            </a:r>
            <a:r>
              <a:rPr sz="1500" dirty="0">
                <a:latin typeface="Roboto" panose="02000000000000000000" pitchFamily="2" charset="0"/>
                <a:ea typeface="Roboto" panose="02000000000000000000" pitchFamily="2" charset="0"/>
                <a:cs typeface="Arial"/>
              </a:rPr>
              <a:t>r</a:t>
            </a:r>
            <a:r>
              <a:rPr sz="1500" spc="-15" dirty="0">
                <a:latin typeface="Roboto" panose="02000000000000000000" pitchFamily="2" charset="0"/>
                <a:ea typeface="Roboto" panose="02000000000000000000" pitchFamily="2" charset="0"/>
                <a:cs typeface="Arial"/>
              </a:rPr>
              <a:t>a</a:t>
            </a:r>
            <a:r>
              <a:rPr sz="1500" spc="30" dirty="0">
                <a:latin typeface="Roboto" panose="02000000000000000000" pitchFamily="2" charset="0"/>
                <a:ea typeface="Roboto" panose="02000000000000000000" pitchFamily="2" charset="0"/>
                <a:cs typeface="Arial"/>
              </a:rPr>
              <a:t>l</a:t>
            </a:r>
            <a:r>
              <a:rPr sz="1500" spc="-140" dirty="0">
                <a:latin typeface="Roboto" panose="02000000000000000000" pitchFamily="2" charset="0"/>
                <a:ea typeface="Roboto" panose="02000000000000000000" pitchFamily="2" charset="0"/>
                <a:cs typeface="Arial"/>
              </a:rPr>
              <a:t> </a:t>
            </a:r>
            <a:r>
              <a:rPr sz="1500" spc="25" dirty="0">
                <a:latin typeface="Roboto" panose="02000000000000000000" pitchFamily="2" charset="0"/>
                <a:ea typeface="Roboto" panose="02000000000000000000" pitchFamily="2" charset="0"/>
                <a:cs typeface="Arial"/>
              </a:rPr>
              <a:t>d</a:t>
            </a:r>
            <a:r>
              <a:rPr sz="1500" spc="-35" dirty="0">
                <a:latin typeface="Roboto" panose="02000000000000000000" pitchFamily="2" charset="0"/>
                <a:ea typeface="Roboto" panose="02000000000000000000" pitchFamily="2" charset="0"/>
                <a:cs typeface="Arial"/>
              </a:rPr>
              <a:t>y</a:t>
            </a:r>
            <a:r>
              <a:rPr sz="1500" spc="10" dirty="0">
                <a:latin typeface="Roboto" panose="02000000000000000000" pitchFamily="2" charset="0"/>
                <a:ea typeface="Roboto" panose="02000000000000000000" pitchFamily="2" charset="0"/>
                <a:cs typeface="Arial"/>
              </a:rPr>
              <a:t>na</a:t>
            </a:r>
            <a:r>
              <a:rPr sz="1500" spc="35" dirty="0">
                <a:latin typeface="Roboto" panose="02000000000000000000" pitchFamily="2" charset="0"/>
                <a:ea typeface="Roboto" panose="02000000000000000000" pitchFamily="2" charset="0"/>
                <a:cs typeface="Arial"/>
              </a:rPr>
              <a:t>m</a:t>
            </a:r>
            <a:r>
              <a:rPr sz="1500" spc="20" dirty="0">
                <a:latin typeface="Roboto" panose="02000000000000000000" pitchFamily="2" charset="0"/>
                <a:ea typeface="Roboto" panose="02000000000000000000" pitchFamily="2" charset="0"/>
                <a:cs typeface="Arial"/>
              </a:rPr>
              <a:t>i</a:t>
            </a:r>
            <a:r>
              <a:rPr sz="1500" spc="25" dirty="0">
                <a:latin typeface="Roboto" panose="02000000000000000000" pitchFamily="2" charset="0"/>
                <a:ea typeface="Roboto" panose="02000000000000000000" pitchFamily="2" charset="0"/>
                <a:cs typeface="Arial"/>
              </a:rPr>
              <a:t>c</a:t>
            </a:r>
            <a:r>
              <a:rPr sz="1500" spc="30" dirty="0">
                <a:latin typeface="Roboto" panose="02000000000000000000" pitchFamily="2" charset="0"/>
                <a:ea typeface="Roboto" panose="02000000000000000000" pitchFamily="2" charset="0"/>
                <a:cs typeface="Arial"/>
              </a:rPr>
              <a:t>s</a:t>
            </a:r>
            <a:r>
              <a:rPr sz="1500" spc="-114" dirty="0">
                <a:latin typeface="Roboto" panose="02000000000000000000" pitchFamily="2" charset="0"/>
                <a:ea typeface="Roboto" panose="02000000000000000000" pitchFamily="2" charset="0"/>
                <a:cs typeface="Arial"/>
              </a:rPr>
              <a:t> </a:t>
            </a:r>
            <a:r>
              <a:rPr sz="1500" spc="25" dirty="0">
                <a:latin typeface="Roboto" panose="02000000000000000000" pitchFamily="2" charset="0"/>
                <a:ea typeface="Roboto" panose="02000000000000000000" pitchFamily="2" charset="0"/>
                <a:cs typeface="Arial"/>
              </a:rPr>
              <a:t>o</a:t>
            </a:r>
            <a:r>
              <a:rPr sz="1500" spc="105" dirty="0">
                <a:latin typeface="Roboto" panose="02000000000000000000" pitchFamily="2" charset="0"/>
                <a:ea typeface="Roboto" panose="02000000000000000000" pitchFamily="2" charset="0"/>
                <a:cs typeface="Arial"/>
              </a:rPr>
              <a:t>f </a:t>
            </a:r>
            <a:r>
              <a:rPr sz="1500" spc="10" dirty="0">
                <a:latin typeface="Roboto" panose="02000000000000000000" pitchFamily="2" charset="0"/>
                <a:ea typeface="Roboto" panose="02000000000000000000" pitchFamily="2" charset="0"/>
                <a:cs typeface="Arial"/>
              </a:rPr>
              <a:t>air</a:t>
            </a:r>
            <a:r>
              <a:rPr sz="1500" spc="-75" dirty="0">
                <a:latin typeface="Roboto" panose="02000000000000000000" pitchFamily="2" charset="0"/>
                <a:ea typeface="Roboto" panose="02000000000000000000" pitchFamily="2" charset="0"/>
                <a:cs typeface="Arial"/>
              </a:rPr>
              <a:t> </a:t>
            </a:r>
            <a:r>
              <a:rPr sz="1500" spc="15" dirty="0">
                <a:latin typeface="Roboto" panose="02000000000000000000" pitchFamily="2" charset="0"/>
                <a:ea typeface="Roboto" panose="02000000000000000000" pitchFamily="2" charset="0"/>
                <a:cs typeface="Arial"/>
              </a:rPr>
              <a:t>p</a:t>
            </a:r>
            <a:r>
              <a:rPr sz="1500" spc="35" dirty="0">
                <a:latin typeface="Roboto" panose="02000000000000000000" pitchFamily="2" charset="0"/>
                <a:ea typeface="Roboto" panose="02000000000000000000" pitchFamily="2" charset="0"/>
                <a:cs typeface="Arial"/>
              </a:rPr>
              <a:t>o</a:t>
            </a:r>
            <a:r>
              <a:rPr sz="1500" spc="5" dirty="0">
                <a:latin typeface="Roboto" panose="02000000000000000000" pitchFamily="2" charset="0"/>
                <a:ea typeface="Roboto" panose="02000000000000000000" pitchFamily="2" charset="0"/>
                <a:cs typeface="Arial"/>
              </a:rPr>
              <a:t>l</a:t>
            </a:r>
            <a:r>
              <a:rPr sz="1500" spc="20" dirty="0">
                <a:latin typeface="Roboto" panose="02000000000000000000" pitchFamily="2" charset="0"/>
                <a:ea typeface="Roboto" panose="02000000000000000000" pitchFamily="2" charset="0"/>
                <a:cs typeface="Arial"/>
              </a:rPr>
              <a:t>l</a:t>
            </a:r>
            <a:r>
              <a:rPr sz="1500" spc="-10" dirty="0">
                <a:latin typeface="Roboto" panose="02000000000000000000" pitchFamily="2" charset="0"/>
                <a:ea typeface="Roboto" panose="02000000000000000000" pitchFamily="2" charset="0"/>
                <a:cs typeface="Arial"/>
              </a:rPr>
              <a:t>u</a:t>
            </a:r>
            <a:r>
              <a:rPr sz="1500" spc="80" dirty="0">
                <a:latin typeface="Roboto" panose="02000000000000000000" pitchFamily="2" charset="0"/>
                <a:ea typeface="Roboto" panose="02000000000000000000" pitchFamily="2" charset="0"/>
                <a:cs typeface="Arial"/>
              </a:rPr>
              <a:t>t</a:t>
            </a:r>
            <a:r>
              <a:rPr sz="1500" spc="20" dirty="0">
                <a:latin typeface="Roboto" panose="02000000000000000000" pitchFamily="2" charset="0"/>
                <a:ea typeface="Roboto" panose="02000000000000000000" pitchFamily="2" charset="0"/>
                <a:cs typeface="Arial"/>
              </a:rPr>
              <a:t>i</a:t>
            </a:r>
            <a:r>
              <a:rPr sz="1500" dirty="0">
                <a:latin typeface="Roboto" panose="02000000000000000000" pitchFamily="2" charset="0"/>
                <a:ea typeface="Roboto" panose="02000000000000000000" pitchFamily="2" charset="0"/>
                <a:cs typeface="Arial"/>
              </a:rPr>
              <a:t>o</a:t>
            </a:r>
            <a:r>
              <a:rPr sz="1500" spc="5" dirty="0">
                <a:latin typeface="Roboto" panose="02000000000000000000" pitchFamily="2" charset="0"/>
                <a:ea typeface="Roboto" panose="02000000000000000000" pitchFamily="2" charset="0"/>
                <a:cs typeface="Arial"/>
              </a:rPr>
              <a:t>n</a:t>
            </a:r>
            <a:r>
              <a:rPr sz="1500" spc="-105" dirty="0">
                <a:latin typeface="Roboto" panose="02000000000000000000" pitchFamily="2" charset="0"/>
                <a:ea typeface="Roboto" panose="02000000000000000000" pitchFamily="2" charset="0"/>
                <a:cs typeface="Arial"/>
              </a:rPr>
              <a:t> </a:t>
            </a:r>
            <a:r>
              <a:rPr sz="1500" dirty="0">
                <a:latin typeface="Roboto" panose="02000000000000000000" pitchFamily="2" charset="0"/>
                <a:ea typeface="Roboto" panose="02000000000000000000" pitchFamily="2" charset="0"/>
                <a:cs typeface="Arial"/>
              </a:rPr>
              <a:t>and</a:t>
            </a:r>
            <a:r>
              <a:rPr sz="1500" spc="-90" dirty="0">
                <a:latin typeface="Roboto" panose="02000000000000000000" pitchFamily="2" charset="0"/>
                <a:ea typeface="Roboto" panose="02000000000000000000" pitchFamily="2" charset="0"/>
                <a:cs typeface="Arial"/>
              </a:rPr>
              <a:t> </a:t>
            </a:r>
            <a:r>
              <a:rPr sz="1500" spc="80" dirty="0">
                <a:latin typeface="Roboto" panose="02000000000000000000" pitchFamily="2" charset="0"/>
                <a:ea typeface="Roboto" panose="02000000000000000000" pitchFamily="2" charset="0"/>
                <a:cs typeface="Arial"/>
              </a:rPr>
              <a:t>t</a:t>
            </a:r>
            <a:r>
              <a:rPr sz="1500" spc="-10" dirty="0">
                <a:latin typeface="Roboto" panose="02000000000000000000" pitchFamily="2" charset="0"/>
                <a:ea typeface="Roboto" panose="02000000000000000000" pitchFamily="2" charset="0"/>
                <a:cs typeface="Arial"/>
              </a:rPr>
              <a:t>h</a:t>
            </a:r>
            <a:r>
              <a:rPr sz="1500" spc="-35" dirty="0">
                <a:latin typeface="Roboto" panose="02000000000000000000" pitchFamily="2" charset="0"/>
                <a:ea typeface="Roboto" panose="02000000000000000000" pitchFamily="2" charset="0"/>
                <a:cs typeface="Arial"/>
              </a:rPr>
              <a:t>e</a:t>
            </a:r>
            <a:r>
              <a:rPr sz="1500" spc="-20" dirty="0">
                <a:latin typeface="Roboto" panose="02000000000000000000" pitchFamily="2" charset="0"/>
                <a:ea typeface="Roboto" panose="02000000000000000000" pitchFamily="2" charset="0"/>
                <a:cs typeface="Arial"/>
              </a:rPr>
              <a:t> </a:t>
            </a:r>
            <a:r>
              <a:rPr sz="1500" spc="20" dirty="0">
                <a:latin typeface="Roboto" panose="02000000000000000000" pitchFamily="2" charset="0"/>
                <a:ea typeface="Roboto" panose="02000000000000000000" pitchFamily="2" charset="0"/>
                <a:cs typeface="Arial"/>
              </a:rPr>
              <a:t>d</a:t>
            </a:r>
            <a:r>
              <a:rPr sz="1500" spc="-45" dirty="0">
                <a:latin typeface="Roboto" panose="02000000000000000000" pitchFamily="2" charset="0"/>
                <a:ea typeface="Roboto" panose="02000000000000000000" pitchFamily="2" charset="0"/>
                <a:cs typeface="Arial"/>
              </a:rPr>
              <a:t>e</a:t>
            </a:r>
            <a:r>
              <a:rPr sz="1500" spc="20" dirty="0">
                <a:latin typeface="Roboto" panose="02000000000000000000" pitchFamily="2" charset="0"/>
                <a:ea typeface="Roboto" panose="02000000000000000000" pitchFamily="2" charset="0"/>
                <a:cs typeface="Arial"/>
              </a:rPr>
              <a:t>li</a:t>
            </a:r>
            <a:r>
              <a:rPr sz="1500" spc="-10" dirty="0">
                <a:latin typeface="Roboto" panose="02000000000000000000" pitchFamily="2" charset="0"/>
                <a:ea typeface="Roboto" panose="02000000000000000000" pitchFamily="2" charset="0"/>
                <a:cs typeface="Arial"/>
              </a:rPr>
              <a:t>n</a:t>
            </a:r>
            <a:r>
              <a:rPr sz="1500" spc="-45" dirty="0">
                <a:latin typeface="Roboto" panose="02000000000000000000" pitchFamily="2" charset="0"/>
                <a:ea typeface="Roboto" panose="02000000000000000000" pitchFamily="2" charset="0"/>
                <a:cs typeface="Arial"/>
              </a:rPr>
              <a:t>e</a:t>
            </a:r>
            <a:r>
              <a:rPr sz="1500" spc="-20" dirty="0">
                <a:latin typeface="Roboto" panose="02000000000000000000" pitchFamily="2" charset="0"/>
                <a:ea typeface="Roboto" panose="02000000000000000000" pitchFamily="2" charset="0"/>
                <a:cs typeface="Arial"/>
              </a:rPr>
              <a:t>a</a:t>
            </a:r>
            <a:r>
              <a:rPr sz="1500" spc="80" dirty="0">
                <a:latin typeface="Roboto" panose="02000000000000000000" pitchFamily="2" charset="0"/>
                <a:ea typeface="Roboto" panose="02000000000000000000" pitchFamily="2" charset="0"/>
                <a:cs typeface="Arial"/>
              </a:rPr>
              <a:t>t</a:t>
            </a:r>
            <a:r>
              <a:rPr sz="1500" spc="20" dirty="0">
                <a:latin typeface="Roboto" panose="02000000000000000000" pitchFamily="2" charset="0"/>
                <a:ea typeface="Roboto" panose="02000000000000000000" pitchFamily="2" charset="0"/>
                <a:cs typeface="Arial"/>
              </a:rPr>
              <a:t>i</a:t>
            </a:r>
            <a:r>
              <a:rPr sz="1500" dirty="0">
                <a:latin typeface="Roboto" panose="02000000000000000000" pitchFamily="2" charset="0"/>
                <a:ea typeface="Roboto" panose="02000000000000000000" pitchFamily="2" charset="0"/>
                <a:cs typeface="Arial"/>
              </a:rPr>
              <a:t>o</a:t>
            </a:r>
            <a:r>
              <a:rPr sz="1500" spc="5" dirty="0">
                <a:latin typeface="Roboto" panose="02000000000000000000" pitchFamily="2" charset="0"/>
                <a:ea typeface="Roboto" panose="02000000000000000000" pitchFamily="2" charset="0"/>
                <a:cs typeface="Arial"/>
              </a:rPr>
              <a:t>n</a:t>
            </a:r>
            <a:r>
              <a:rPr sz="1500" spc="-100" dirty="0">
                <a:latin typeface="Roboto" panose="02000000000000000000" pitchFamily="2" charset="0"/>
                <a:ea typeface="Roboto" panose="02000000000000000000" pitchFamily="2" charset="0"/>
                <a:cs typeface="Arial"/>
              </a:rPr>
              <a:t> </a:t>
            </a:r>
            <a:r>
              <a:rPr sz="1500" spc="75" dirty="0">
                <a:latin typeface="Roboto" panose="02000000000000000000" pitchFamily="2" charset="0"/>
                <a:ea typeface="Roboto" panose="02000000000000000000" pitchFamily="2" charset="0"/>
                <a:cs typeface="Arial"/>
              </a:rPr>
              <a:t>o</a:t>
            </a:r>
            <a:r>
              <a:rPr sz="1500" spc="40" dirty="0">
                <a:latin typeface="Roboto" panose="02000000000000000000" pitchFamily="2" charset="0"/>
                <a:ea typeface="Roboto" panose="02000000000000000000" pitchFamily="2" charset="0"/>
                <a:cs typeface="Arial"/>
              </a:rPr>
              <a:t>f</a:t>
            </a:r>
            <a:r>
              <a:rPr sz="1500" spc="-45" dirty="0">
                <a:latin typeface="Roboto" panose="02000000000000000000" pitchFamily="2" charset="0"/>
                <a:ea typeface="Roboto" panose="02000000000000000000" pitchFamily="2" charset="0"/>
                <a:cs typeface="Arial"/>
              </a:rPr>
              <a:t> </a:t>
            </a:r>
            <a:r>
              <a:rPr sz="1500" spc="-15" dirty="0">
                <a:latin typeface="Roboto" panose="02000000000000000000" pitchFamily="2" charset="0"/>
                <a:ea typeface="Roboto" panose="02000000000000000000" pitchFamily="2" charset="0"/>
                <a:cs typeface="Arial"/>
              </a:rPr>
              <a:t>h</a:t>
            </a:r>
            <a:r>
              <a:rPr sz="1500" spc="60" dirty="0">
                <a:latin typeface="Roboto" panose="02000000000000000000" pitchFamily="2" charset="0"/>
                <a:ea typeface="Roboto" panose="02000000000000000000" pitchFamily="2" charset="0"/>
                <a:cs typeface="Arial"/>
              </a:rPr>
              <a:t>o</a:t>
            </a:r>
            <a:r>
              <a:rPr sz="1500" spc="40" dirty="0">
                <a:latin typeface="Roboto" panose="02000000000000000000" pitchFamily="2" charset="0"/>
                <a:ea typeface="Roboto" panose="02000000000000000000" pitchFamily="2" charset="0"/>
                <a:cs typeface="Arial"/>
              </a:rPr>
              <a:t>ts</a:t>
            </a:r>
            <a:r>
              <a:rPr sz="1500" spc="15" dirty="0">
                <a:latin typeface="Roboto" panose="02000000000000000000" pitchFamily="2" charset="0"/>
                <a:ea typeface="Roboto" panose="02000000000000000000" pitchFamily="2" charset="0"/>
                <a:cs typeface="Arial"/>
              </a:rPr>
              <a:t>p</a:t>
            </a:r>
            <a:r>
              <a:rPr sz="1500" spc="60" dirty="0">
                <a:latin typeface="Roboto" panose="02000000000000000000" pitchFamily="2" charset="0"/>
                <a:ea typeface="Roboto" panose="02000000000000000000" pitchFamily="2" charset="0"/>
                <a:cs typeface="Arial"/>
              </a:rPr>
              <a:t>o</a:t>
            </a:r>
            <a:r>
              <a:rPr sz="1500" spc="40" dirty="0">
                <a:latin typeface="Roboto" panose="02000000000000000000" pitchFamily="2" charset="0"/>
                <a:ea typeface="Roboto" panose="02000000000000000000" pitchFamily="2" charset="0"/>
                <a:cs typeface="Arial"/>
              </a:rPr>
              <a:t>t</a:t>
            </a:r>
            <a:r>
              <a:rPr sz="1500" spc="30" dirty="0">
                <a:latin typeface="Roboto" panose="02000000000000000000" pitchFamily="2" charset="0"/>
                <a:ea typeface="Roboto" panose="02000000000000000000" pitchFamily="2" charset="0"/>
                <a:cs typeface="Arial"/>
              </a:rPr>
              <a:t>s</a:t>
            </a:r>
            <a:r>
              <a:rPr sz="1500" spc="-85" dirty="0">
                <a:latin typeface="Roboto" panose="02000000000000000000" pitchFamily="2" charset="0"/>
                <a:ea typeface="Roboto" panose="02000000000000000000" pitchFamily="2" charset="0"/>
                <a:cs typeface="Arial"/>
              </a:rPr>
              <a:t> </a:t>
            </a:r>
            <a:r>
              <a:rPr sz="1500" spc="20" dirty="0">
                <a:latin typeface="Roboto" panose="02000000000000000000" pitchFamily="2" charset="0"/>
                <a:ea typeface="Roboto" panose="02000000000000000000" pitchFamily="2" charset="0"/>
                <a:cs typeface="Arial"/>
              </a:rPr>
              <a:t>i</a:t>
            </a:r>
            <a:r>
              <a:rPr sz="1500" dirty="0">
                <a:latin typeface="Roboto" panose="02000000000000000000" pitchFamily="2" charset="0"/>
                <a:ea typeface="Roboto" panose="02000000000000000000" pitchFamily="2" charset="0"/>
                <a:cs typeface="Arial"/>
              </a:rPr>
              <a:t>n</a:t>
            </a:r>
            <a:r>
              <a:rPr sz="1500" spc="-140" dirty="0">
                <a:latin typeface="Roboto" panose="02000000000000000000" pitchFamily="2" charset="0"/>
                <a:ea typeface="Roboto" panose="02000000000000000000" pitchFamily="2" charset="0"/>
                <a:cs typeface="Arial"/>
              </a:rPr>
              <a:t> </a:t>
            </a:r>
            <a:r>
              <a:rPr sz="1500" spc="80" dirty="0">
                <a:latin typeface="Roboto" panose="02000000000000000000" pitchFamily="2" charset="0"/>
                <a:ea typeface="Roboto" panose="02000000000000000000" pitchFamily="2" charset="0"/>
                <a:cs typeface="Arial"/>
              </a:rPr>
              <a:t>t</a:t>
            </a:r>
            <a:r>
              <a:rPr sz="1500" spc="-15" dirty="0">
                <a:latin typeface="Roboto" panose="02000000000000000000" pitchFamily="2" charset="0"/>
                <a:ea typeface="Roboto" panose="02000000000000000000" pitchFamily="2" charset="0"/>
                <a:cs typeface="Arial"/>
              </a:rPr>
              <a:t>h</a:t>
            </a:r>
            <a:r>
              <a:rPr sz="1500" spc="-35" dirty="0">
                <a:latin typeface="Roboto" panose="02000000000000000000" pitchFamily="2" charset="0"/>
                <a:ea typeface="Roboto" panose="02000000000000000000" pitchFamily="2" charset="0"/>
                <a:cs typeface="Arial"/>
              </a:rPr>
              <a:t>e</a:t>
            </a:r>
            <a:r>
              <a:rPr sz="1500" spc="-20" dirty="0">
                <a:latin typeface="Roboto" panose="02000000000000000000" pitchFamily="2" charset="0"/>
                <a:ea typeface="Roboto" panose="02000000000000000000" pitchFamily="2" charset="0"/>
                <a:cs typeface="Arial"/>
              </a:rPr>
              <a:t> </a:t>
            </a:r>
            <a:r>
              <a:rPr sz="1500" spc="-15" dirty="0">
                <a:latin typeface="Roboto" panose="02000000000000000000" pitchFamily="2" charset="0"/>
                <a:ea typeface="Roboto" panose="02000000000000000000" pitchFamily="2" charset="0"/>
                <a:cs typeface="Arial"/>
              </a:rPr>
              <a:t>L</a:t>
            </a:r>
            <a:r>
              <a:rPr sz="1500" spc="5" dirty="0">
                <a:latin typeface="Roboto" panose="02000000000000000000" pitchFamily="2" charset="0"/>
                <a:ea typeface="Roboto" panose="02000000000000000000" pitchFamily="2" charset="0"/>
                <a:cs typeface="Arial"/>
              </a:rPr>
              <a:t>ao</a:t>
            </a:r>
            <a:r>
              <a:rPr sz="1500" spc="-95" dirty="0">
                <a:latin typeface="Roboto" panose="02000000000000000000" pitchFamily="2" charset="0"/>
                <a:ea typeface="Roboto" panose="02000000000000000000" pitchFamily="2" charset="0"/>
                <a:cs typeface="Arial"/>
              </a:rPr>
              <a:t> </a:t>
            </a:r>
            <a:r>
              <a:rPr sz="1500" spc="-35" dirty="0">
                <a:latin typeface="Roboto" panose="02000000000000000000" pitchFamily="2" charset="0"/>
                <a:ea typeface="Roboto" panose="02000000000000000000" pitchFamily="2" charset="0"/>
                <a:cs typeface="Arial"/>
              </a:rPr>
              <a:t>P</a:t>
            </a:r>
            <a:r>
              <a:rPr sz="1500" spc="-50" dirty="0">
                <a:latin typeface="Roboto" panose="02000000000000000000" pitchFamily="2" charset="0"/>
                <a:ea typeface="Roboto" panose="02000000000000000000" pitchFamily="2" charset="0"/>
                <a:cs typeface="Arial"/>
              </a:rPr>
              <a:t>e</a:t>
            </a:r>
            <a:r>
              <a:rPr sz="1500" spc="10" dirty="0">
                <a:latin typeface="Roboto" panose="02000000000000000000" pitchFamily="2" charset="0"/>
                <a:ea typeface="Roboto" panose="02000000000000000000" pitchFamily="2" charset="0"/>
                <a:cs typeface="Arial"/>
              </a:rPr>
              <a:t>o</a:t>
            </a:r>
            <a:r>
              <a:rPr sz="1500" spc="25" dirty="0">
                <a:latin typeface="Roboto" panose="02000000000000000000" pitchFamily="2" charset="0"/>
                <a:ea typeface="Roboto" panose="02000000000000000000" pitchFamily="2" charset="0"/>
                <a:cs typeface="Arial"/>
              </a:rPr>
              <a:t>p</a:t>
            </a:r>
            <a:r>
              <a:rPr sz="1500" spc="20" dirty="0">
                <a:latin typeface="Roboto" panose="02000000000000000000" pitchFamily="2" charset="0"/>
                <a:ea typeface="Roboto" panose="02000000000000000000" pitchFamily="2" charset="0"/>
                <a:cs typeface="Arial"/>
              </a:rPr>
              <a:t>l</a:t>
            </a:r>
            <a:r>
              <a:rPr sz="1500" spc="-50" dirty="0">
                <a:latin typeface="Roboto" panose="02000000000000000000" pitchFamily="2" charset="0"/>
                <a:ea typeface="Roboto" panose="02000000000000000000" pitchFamily="2" charset="0"/>
                <a:cs typeface="Arial"/>
              </a:rPr>
              <a:t>e</a:t>
            </a:r>
            <a:r>
              <a:rPr sz="1500" spc="-40" dirty="0">
                <a:latin typeface="Roboto" panose="02000000000000000000" pitchFamily="2" charset="0"/>
                <a:ea typeface="Roboto" panose="02000000000000000000" pitchFamily="2" charset="0"/>
                <a:cs typeface="Arial"/>
              </a:rPr>
              <a:t>'</a:t>
            </a:r>
            <a:r>
              <a:rPr sz="1500" spc="30" dirty="0">
                <a:latin typeface="Roboto" panose="02000000000000000000" pitchFamily="2" charset="0"/>
                <a:ea typeface="Roboto" panose="02000000000000000000" pitchFamily="2" charset="0"/>
                <a:cs typeface="Arial"/>
              </a:rPr>
              <a:t>s</a:t>
            </a:r>
            <a:r>
              <a:rPr sz="1500" spc="-85" dirty="0">
                <a:latin typeface="Roboto" panose="02000000000000000000" pitchFamily="2" charset="0"/>
                <a:ea typeface="Roboto" panose="02000000000000000000" pitchFamily="2" charset="0"/>
                <a:cs typeface="Arial"/>
              </a:rPr>
              <a:t> </a:t>
            </a:r>
            <a:r>
              <a:rPr sz="1500" spc="-90" dirty="0">
                <a:latin typeface="Roboto" panose="02000000000000000000" pitchFamily="2" charset="0"/>
                <a:ea typeface="Roboto" panose="02000000000000000000" pitchFamily="2" charset="0"/>
                <a:cs typeface="Arial"/>
              </a:rPr>
              <a:t>D</a:t>
            </a:r>
            <a:r>
              <a:rPr sz="1500" spc="-50" dirty="0">
                <a:latin typeface="Roboto" panose="02000000000000000000" pitchFamily="2" charset="0"/>
                <a:ea typeface="Roboto" panose="02000000000000000000" pitchFamily="2" charset="0"/>
                <a:cs typeface="Arial"/>
              </a:rPr>
              <a:t>e</a:t>
            </a:r>
            <a:r>
              <a:rPr sz="1500" spc="50" dirty="0">
                <a:latin typeface="Roboto" panose="02000000000000000000" pitchFamily="2" charset="0"/>
                <a:ea typeface="Roboto" panose="02000000000000000000" pitchFamily="2" charset="0"/>
                <a:cs typeface="Arial"/>
              </a:rPr>
              <a:t>mo</a:t>
            </a:r>
            <a:r>
              <a:rPr sz="1500" spc="25" dirty="0">
                <a:latin typeface="Roboto" panose="02000000000000000000" pitchFamily="2" charset="0"/>
                <a:ea typeface="Roboto" panose="02000000000000000000" pitchFamily="2" charset="0"/>
                <a:cs typeface="Arial"/>
              </a:rPr>
              <a:t>c</a:t>
            </a:r>
            <a:r>
              <a:rPr sz="1500" spc="10" dirty="0">
                <a:latin typeface="Roboto" panose="02000000000000000000" pitchFamily="2" charset="0"/>
                <a:ea typeface="Roboto" panose="02000000000000000000" pitchFamily="2" charset="0"/>
                <a:cs typeface="Arial"/>
              </a:rPr>
              <a:t>r</a:t>
            </a:r>
            <a:r>
              <a:rPr sz="1500" spc="40" dirty="0">
                <a:latin typeface="Roboto" panose="02000000000000000000" pitchFamily="2" charset="0"/>
                <a:ea typeface="Roboto" panose="02000000000000000000" pitchFamily="2" charset="0"/>
                <a:cs typeface="Arial"/>
              </a:rPr>
              <a:t>a</a:t>
            </a:r>
            <a:r>
              <a:rPr sz="1500" spc="25" dirty="0">
                <a:latin typeface="Roboto" panose="02000000000000000000" pitchFamily="2" charset="0"/>
                <a:ea typeface="Roboto" panose="02000000000000000000" pitchFamily="2" charset="0"/>
                <a:cs typeface="Arial"/>
              </a:rPr>
              <a:t>t</a:t>
            </a:r>
            <a:r>
              <a:rPr sz="1500" spc="20" dirty="0">
                <a:latin typeface="Roboto" panose="02000000000000000000" pitchFamily="2" charset="0"/>
                <a:ea typeface="Roboto" panose="02000000000000000000" pitchFamily="2" charset="0"/>
                <a:cs typeface="Arial"/>
              </a:rPr>
              <a:t>i</a:t>
            </a:r>
            <a:r>
              <a:rPr sz="1500" spc="35" dirty="0">
                <a:latin typeface="Roboto" panose="02000000000000000000" pitchFamily="2" charset="0"/>
                <a:ea typeface="Roboto" panose="02000000000000000000" pitchFamily="2" charset="0"/>
                <a:cs typeface="Arial"/>
              </a:rPr>
              <a:t>c</a:t>
            </a:r>
            <a:r>
              <a:rPr sz="1500" spc="20" dirty="0">
                <a:latin typeface="Roboto" panose="02000000000000000000" pitchFamily="2" charset="0"/>
                <a:ea typeface="Roboto" panose="02000000000000000000" pitchFamily="2" charset="0"/>
                <a:cs typeface="Arial"/>
              </a:rPr>
              <a:t> </a:t>
            </a:r>
            <a:r>
              <a:rPr sz="1500" spc="-155" dirty="0">
                <a:latin typeface="Roboto" panose="02000000000000000000" pitchFamily="2" charset="0"/>
                <a:ea typeface="Roboto" panose="02000000000000000000" pitchFamily="2" charset="0"/>
                <a:cs typeface="Arial"/>
              </a:rPr>
              <a:t>R</a:t>
            </a:r>
            <a:r>
              <a:rPr sz="1500" spc="-45" dirty="0">
                <a:latin typeface="Roboto" panose="02000000000000000000" pitchFamily="2" charset="0"/>
                <a:ea typeface="Roboto" panose="02000000000000000000" pitchFamily="2" charset="0"/>
                <a:cs typeface="Arial"/>
              </a:rPr>
              <a:t>e</a:t>
            </a:r>
            <a:r>
              <a:rPr sz="1500" spc="15" dirty="0">
                <a:latin typeface="Roboto" panose="02000000000000000000" pitchFamily="2" charset="0"/>
                <a:ea typeface="Roboto" panose="02000000000000000000" pitchFamily="2" charset="0"/>
                <a:cs typeface="Arial"/>
              </a:rPr>
              <a:t>p</a:t>
            </a:r>
            <a:r>
              <a:rPr sz="1500" spc="-15" dirty="0">
                <a:latin typeface="Roboto" panose="02000000000000000000" pitchFamily="2" charset="0"/>
                <a:ea typeface="Roboto" panose="02000000000000000000" pitchFamily="2" charset="0"/>
                <a:cs typeface="Arial"/>
              </a:rPr>
              <a:t>u</a:t>
            </a:r>
            <a:r>
              <a:rPr sz="1500" spc="15" dirty="0">
                <a:latin typeface="Roboto" panose="02000000000000000000" pitchFamily="2" charset="0"/>
                <a:ea typeface="Roboto" panose="02000000000000000000" pitchFamily="2" charset="0"/>
                <a:cs typeface="Arial"/>
              </a:rPr>
              <a:t>b</a:t>
            </a:r>
            <a:r>
              <a:rPr sz="1500" spc="20" dirty="0">
                <a:latin typeface="Roboto" panose="02000000000000000000" pitchFamily="2" charset="0"/>
                <a:ea typeface="Roboto" panose="02000000000000000000" pitchFamily="2" charset="0"/>
                <a:cs typeface="Arial"/>
              </a:rPr>
              <a:t>li</a:t>
            </a:r>
            <a:r>
              <a:rPr sz="1500" spc="35" dirty="0">
                <a:latin typeface="Roboto" panose="02000000000000000000" pitchFamily="2" charset="0"/>
                <a:ea typeface="Roboto" panose="02000000000000000000" pitchFamily="2" charset="0"/>
                <a:cs typeface="Arial"/>
              </a:rPr>
              <a:t>c</a:t>
            </a:r>
            <a:endParaRPr sz="1500" dirty="0">
              <a:latin typeface="Roboto" panose="02000000000000000000" pitchFamily="2" charset="0"/>
              <a:ea typeface="Roboto" panose="02000000000000000000" pitchFamily="2" charset="0"/>
              <a:cs typeface="Arial"/>
            </a:endParaRPr>
          </a:p>
        </p:txBody>
      </p:sp>
      <p:sp>
        <p:nvSpPr>
          <p:cNvPr id="15" name="object 9">
            <a:extLst>
              <a:ext uri="{FF2B5EF4-FFF2-40B4-BE49-F238E27FC236}">
                <a16:creationId xmlns:a16="http://schemas.microsoft.com/office/drawing/2014/main" id="{3D51D5C6-13A0-4DDB-8460-F6A958BC7E9D}"/>
              </a:ext>
            </a:extLst>
          </p:cNvPr>
          <p:cNvSpPr txBox="1"/>
          <p:nvPr/>
        </p:nvSpPr>
        <p:spPr>
          <a:xfrm>
            <a:off x="3951477" y="3573896"/>
            <a:ext cx="3449321" cy="615553"/>
          </a:xfrm>
          <a:prstGeom prst="rect">
            <a:avLst/>
          </a:prstGeom>
        </p:spPr>
        <p:txBody>
          <a:bodyPr vert="horz" wrap="square" lIns="0" tIns="0" rIns="0" bIns="0" rtlCol="0">
            <a:spAutoFit/>
          </a:bodyPr>
          <a:lstStyle/>
          <a:p>
            <a:pPr marL="12700" marR="6350">
              <a:lnSpc>
                <a:spcPct val="100000"/>
              </a:lnSpc>
            </a:pPr>
            <a:r>
              <a:rPr lang="en-US" sz="1000" spc="-65" dirty="0">
                <a:latin typeface="Roboto" panose="02000000000000000000" pitchFamily="2" charset="0"/>
                <a:ea typeface="Roboto" panose="02000000000000000000" pitchFamily="2" charset="0"/>
                <a:cs typeface="Arial"/>
              </a:rPr>
              <a:t>Y</a:t>
            </a:r>
            <a:r>
              <a:rPr lang="en-US" sz="1000" spc="-20" dirty="0">
                <a:latin typeface="Roboto" panose="02000000000000000000" pitchFamily="2" charset="0"/>
                <a:ea typeface="Roboto" panose="02000000000000000000" pitchFamily="2" charset="0"/>
                <a:cs typeface="Arial"/>
              </a:rPr>
              <a:t>e</a:t>
            </a:r>
            <a:r>
              <a:rPr lang="en-US" sz="1000" spc="-25" dirty="0">
                <a:latin typeface="Roboto" panose="02000000000000000000" pitchFamily="2" charset="0"/>
                <a:ea typeface="Roboto" panose="02000000000000000000" pitchFamily="2" charset="0"/>
                <a:cs typeface="Arial"/>
              </a:rPr>
              <a:t>a</a:t>
            </a:r>
            <a:r>
              <a:rPr lang="en-US" sz="1000" spc="-10"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l</a:t>
            </a:r>
            <a:r>
              <a:rPr lang="en-US" sz="1000" spc="-25" dirty="0">
                <a:latin typeface="Roboto" panose="02000000000000000000" pitchFamily="2" charset="0"/>
                <a:ea typeface="Roboto" panose="02000000000000000000" pitchFamily="2" charset="0"/>
                <a:cs typeface="Arial"/>
              </a:rPr>
              <a:t>y</a:t>
            </a:r>
            <a:r>
              <a:rPr lang="en-US" sz="1000" spc="-35" dirty="0">
                <a:latin typeface="Roboto" panose="02000000000000000000" pitchFamily="2" charset="0"/>
                <a:ea typeface="Roboto" panose="02000000000000000000" pitchFamily="2" charset="0"/>
                <a:cs typeface="Arial"/>
              </a:rPr>
              <a:t> </a:t>
            </a:r>
            <a:r>
              <a:rPr lang="en-US" sz="1000" spc="65" dirty="0">
                <a:latin typeface="Roboto" panose="02000000000000000000" pitchFamily="2" charset="0"/>
                <a:ea typeface="Roboto" panose="02000000000000000000" pitchFamily="2" charset="0"/>
                <a:cs typeface="Arial"/>
              </a:rPr>
              <a:t>m</a:t>
            </a:r>
            <a:r>
              <a:rPr lang="en-US" sz="1000" spc="-20" dirty="0">
                <a:latin typeface="Roboto" panose="02000000000000000000" pitchFamily="2" charset="0"/>
                <a:ea typeface="Roboto" panose="02000000000000000000" pitchFamily="2" charset="0"/>
                <a:cs typeface="Arial"/>
              </a:rPr>
              <a:t>e</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n</a:t>
            </a:r>
            <a:r>
              <a:rPr lang="en-US" sz="1000" spc="20" dirty="0">
                <a:latin typeface="Roboto" panose="02000000000000000000" pitchFamily="2" charset="0"/>
                <a:ea typeface="Roboto" panose="02000000000000000000" pitchFamily="2" charset="0"/>
                <a:cs typeface="Arial"/>
              </a:rPr>
              <a:t>s</a:t>
            </a:r>
            <a:r>
              <a:rPr lang="en-US" sz="1000" spc="-75" dirty="0">
                <a:latin typeface="Roboto" panose="02000000000000000000" pitchFamily="2" charset="0"/>
                <a:ea typeface="Roboto" panose="02000000000000000000" pitchFamily="2" charset="0"/>
                <a:cs typeface="Arial"/>
              </a:rPr>
              <a:t> </a:t>
            </a:r>
            <a:r>
              <a:rPr lang="en-US" sz="1000" spc="75" dirty="0">
                <a:latin typeface="Roboto" panose="02000000000000000000" pitchFamily="2" charset="0"/>
                <a:ea typeface="Roboto" panose="02000000000000000000" pitchFamily="2" charset="0"/>
                <a:cs typeface="Arial"/>
              </a:rPr>
              <a:t>f</a:t>
            </a:r>
            <a:r>
              <a:rPr lang="en-US" sz="1000" spc="15"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r</a:t>
            </a:r>
            <a:r>
              <a:rPr lang="en-US" sz="1000" spc="-40" dirty="0">
                <a:latin typeface="Roboto" panose="02000000000000000000" pitchFamily="2" charset="0"/>
                <a:ea typeface="Roboto" panose="02000000000000000000" pitchFamily="2" charset="0"/>
                <a:cs typeface="Arial"/>
              </a:rPr>
              <a:t> </a:t>
            </a:r>
            <a:r>
              <a:rPr lang="en-US" sz="1000" spc="45"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he</a:t>
            </a:r>
            <a:r>
              <a:rPr lang="en-US" sz="1000" spc="-2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p</a:t>
            </a:r>
            <a:r>
              <a:rPr lang="en-US" sz="1000" spc="-20" dirty="0">
                <a:latin typeface="Roboto" panose="02000000000000000000" pitchFamily="2" charset="0"/>
                <a:ea typeface="Roboto" panose="02000000000000000000" pitchFamily="2" charset="0"/>
                <a:cs typeface="Arial"/>
              </a:rPr>
              <a:t>e</a:t>
            </a:r>
            <a:r>
              <a:rPr lang="en-US" sz="1000" spc="-10"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o</a:t>
            </a:r>
            <a:r>
              <a:rPr lang="en-US" sz="1000" spc="10" dirty="0">
                <a:latin typeface="Roboto" panose="02000000000000000000" pitchFamily="2" charset="0"/>
                <a:ea typeface="Roboto" panose="02000000000000000000" pitchFamily="2" charset="0"/>
                <a:cs typeface="Arial"/>
              </a:rPr>
              <a:t>d</a:t>
            </a:r>
            <a:r>
              <a:rPr lang="en-US" sz="1000" spc="-5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201</a:t>
            </a:r>
            <a:r>
              <a:rPr lang="en-US" sz="1000" spc="-35" dirty="0">
                <a:latin typeface="Roboto" panose="02000000000000000000" pitchFamily="2" charset="0"/>
                <a:ea typeface="Roboto" panose="02000000000000000000" pitchFamily="2" charset="0"/>
                <a:cs typeface="Arial"/>
              </a:rPr>
              <a:t>5</a:t>
            </a:r>
            <a:r>
              <a:rPr lang="en-US" sz="1000" spc="145" dirty="0">
                <a:latin typeface="Roboto" panose="02000000000000000000" pitchFamily="2" charset="0"/>
                <a:ea typeface="Roboto" panose="02000000000000000000" pitchFamily="2" charset="0"/>
                <a:cs typeface="Gill Sans MT"/>
              </a:rPr>
              <a:t>–</a:t>
            </a:r>
            <a:r>
              <a:rPr lang="en-US" sz="1000" spc="10" dirty="0">
                <a:latin typeface="Roboto" panose="02000000000000000000" pitchFamily="2" charset="0"/>
                <a:ea typeface="Roboto" panose="02000000000000000000" pitchFamily="2" charset="0"/>
                <a:cs typeface="Arial"/>
              </a:rPr>
              <a:t>202</a:t>
            </a:r>
            <a:r>
              <a:rPr lang="en-US" sz="1000" spc="5" dirty="0">
                <a:latin typeface="Roboto" panose="02000000000000000000" pitchFamily="2" charset="0"/>
                <a:ea typeface="Roboto" panose="02000000000000000000" pitchFamily="2" charset="0"/>
                <a:cs typeface="Arial"/>
              </a:rPr>
              <a:t>1</a:t>
            </a:r>
            <a:r>
              <a:rPr lang="en-US" sz="1000" spc="-130" dirty="0">
                <a:latin typeface="Roboto" panose="02000000000000000000" pitchFamily="2" charset="0"/>
                <a:ea typeface="Roboto" panose="02000000000000000000" pitchFamily="2" charset="0"/>
                <a:cs typeface="Arial"/>
              </a:rPr>
              <a:t> </a:t>
            </a:r>
            <a:r>
              <a:rPr lang="en-US" sz="1000" spc="75" dirty="0">
                <a:latin typeface="Roboto" panose="02000000000000000000" pitchFamily="2" charset="0"/>
                <a:ea typeface="Roboto" panose="02000000000000000000" pitchFamily="2" charset="0"/>
                <a:cs typeface="Arial"/>
              </a:rPr>
              <a:t>f</a:t>
            </a:r>
            <a:r>
              <a:rPr lang="en-US" sz="1000" spc="10" dirty="0">
                <a:latin typeface="Roboto" panose="02000000000000000000" pitchFamily="2" charset="0"/>
                <a:ea typeface="Roboto" panose="02000000000000000000" pitchFamily="2" charset="0"/>
                <a:cs typeface="Arial"/>
              </a:rPr>
              <a:t>or</a:t>
            </a:r>
            <a:r>
              <a:rPr lang="en-US" sz="1000" spc="-4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a:t>
            </a:r>
            <a:r>
              <a:rPr lang="en-US" sz="1000" spc="-2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ae</a:t>
            </a:r>
            <a:r>
              <a:rPr lang="en-US" sz="1000" spc="-15" dirty="0">
                <a:latin typeface="Roboto" panose="02000000000000000000" pitchFamily="2" charset="0"/>
                <a:ea typeface="Roboto" panose="02000000000000000000" pitchFamily="2" charset="0"/>
                <a:cs typeface="Arial"/>
              </a:rPr>
              <a:t>r</a:t>
            </a:r>
            <a:r>
              <a:rPr lang="en-US" sz="1000" spc="10"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s</a:t>
            </a:r>
            <a:r>
              <a:rPr lang="en-US" sz="1000" spc="20" dirty="0">
                <a:latin typeface="Roboto" panose="02000000000000000000" pitchFamily="2" charset="0"/>
                <a:ea typeface="Roboto" panose="02000000000000000000" pitchFamily="2" charset="0"/>
                <a:cs typeface="Arial"/>
              </a:rPr>
              <a:t>o</a:t>
            </a:r>
            <a:r>
              <a:rPr lang="en-US" sz="1000" spc="10" dirty="0">
                <a:latin typeface="Roboto" panose="02000000000000000000" pitchFamily="2" charset="0"/>
                <a:ea typeface="Roboto" panose="02000000000000000000" pitchFamily="2" charset="0"/>
                <a:cs typeface="Arial"/>
              </a:rPr>
              <a:t>l</a:t>
            </a:r>
            <a:r>
              <a:rPr lang="en-US" sz="1000" spc="-2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o</a:t>
            </a:r>
            <a:r>
              <a:rPr lang="en-US" sz="1000" spc="10" dirty="0">
                <a:latin typeface="Roboto" panose="02000000000000000000" pitchFamily="2" charset="0"/>
                <a:ea typeface="Roboto" panose="02000000000000000000" pitchFamily="2" charset="0"/>
                <a:cs typeface="Arial"/>
              </a:rPr>
              <a:t>p</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i</a:t>
            </a:r>
            <a:r>
              <a:rPr lang="en-US" sz="1000" spc="35" dirty="0">
                <a:latin typeface="Roboto" panose="02000000000000000000" pitchFamily="2" charset="0"/>
                <a:ea typeface="Roboto" panose="02000000000000000000" pitchFamily="2" charset="0"/>
                <a:cs typeface="Arial"/>
              </a:rPr>
              <a:t>c</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l</a:t>
            </a:r>
            <a:r>
              <a:rPr lang="en-US" sz="1000" spc="-6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e</a:t>
            </a:r>
            <a:r>
              <a:rPr lang="en-US" sz="1000" spc="10" dirty="0">
                <a:latin typeface="Roboto" panose="02000000000000000000" pitchFamily="2" charset="0"/>
                <a:ea typeface="Roboto" panose="02000000000000000000" pitchFamily="2" charset="0"/>
                <a:cs typeface="Arial"/>
              </a:rPr>
              <a:t>p</a:t>
            </a:r>
            <a:r>
              <a:rPr lang="en-US" sz="1000" spc="40" dirty="0">
                <a:latin typeface="Roboto" panose="02000000000000000000" pitchFamily="2" charset="0"/>
                <a:ea typeface="Roboto" panose="02000000000000000000" pitchFamily="2" charset="0"/>
                <a:cs typeface="Arial"/>
              </a:rPr>
              <a:t>t</a:t>
            </a:r>
            <a:r>
              <a:rPr lang="en-US" sz="1000" spc="-10" dirty="0">
                <a:latin typeface="Roboto" panose="02000000000000000000" pitchFamily="2" charset="0"/>
                <a:ea typeface="Roboto" panose="02000000000000000000" pitchFamily="2" charset="0"/>
                <a:cs typeface="Arial"/>
              </a:rPr>
              <a:t>h</a:t>
            </a:r>
            <a:r>
              <a:rPr lang="en-US" sz="1000" spc="-80" dirty="0">
                <a:latin typeface="Roboto" panose="02000000000000000000" pitchFamily="2" charset="0"/>
                <a:ea typeface="Roboto" panose="02000000000000000000" pitchFamily="2" charset="0"/>
                <a:cs typeface="Arial"/>
              </a:rPr>
              <a:t> </a:t>
            </a:r>
            <a:r>
              <a:rPr lang="en-US" sz="1000" spc="20" dirty="0">
                <a:latin typeface="Roboto" panose="02000000000000000000" pitchFamily="2" charset="0"/>
                <a:ea typeface="Roboto" panose="02000000000000000000" pitchFamily="2" charset="0"/>
                <a:cs typeface="Arial"/>
              </a:rPr>
              <a:t>(</a:t>
            </a:r>
            <a:r>
              <a:rPr lang="en-US" sz="1000" spc="-25" dirty="0">
                <a:latin typeface="Roboto" panose="02000000000000000000" pitchFamily="2" charset="0"/>
                <a:ea typeface="Roboto" panose="02000000000000000000" pitchFamily="2" charset="0"/>
                <a:cs typeface="Arial"/>
              </a:rPr>
              <a:t>A</a:t>
            </a:r>
            <a:r>
              <a:rPr lang="en-US" sz="1000" spc="-100" dirty="0">
                <a:latin typeface="Roboto" panose="02000000000000000000" pitchFamily="2" charset="0"/>
                <a:ea typeface="Roboto" panose="02000000000000000000" pitchFamily="2" charset="0"/>
                <a:cs typeface="Arial"/>
              </a:rPr>
              <a:t>O</a:t>
            </a:r>
            <a:r>
              <a:rPr lang="en-US" sz="1000" spc="-80" dirty="0">
                <a:latin typeface="Roboto" panose="02000000000000000000" pitchFamily="2" charset="0"/>
                <a:ea typeface="Roboto" panose="02000000000000000000" pitchFamily="2" charset="0"/>
                <a:cs typeface="Arial"/>
              </a:rPr>
              <a:t>D</a:t>
            </a:r>
            <a:r>
              <a:rPr lang="en-US" sz="1000" spc="15" dirty="0">
                <a:latin typeface="Roboto" panose="02000000000000000000" pitchFamily="2" charset="0"/>
                <a:ea typeface="Roboto" panose="02000000000000000000" pitchFamily="2" charset="0"/>
                <a:cs typeface="Arial"/>
              </a:rPr>
              <a:t>)</a:t>
            </a:r>
            <a:r>
              <a:rPr lang="en-US" sz="1000" spc="1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d</a:t>
            </a:r>
            <a:r>
              <a:rPr lang="en-US" sz="1000" spc="-2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b)</a:t>
            </a:r>
            <a:r>
              <a:rPr lang="en-US" sz="1000" spc="-5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u</a:t>
            </a:r>
            <a:r>
              <a:rPr lang="en-US" sz="1000" spc="25" dirty="0">
                <a:latin typeface="Roboto" panose="02000000000000000000" pitchFamily="2" charset="0"/>
                <a:ea typeface="Roboto" panose="02000000000000000000" pitchFamily="2" charset="0"/>
                <a:cs typeface="Arial"/>
              </a:rPr>
              <a:t>l</a:t>
            </a:r>
            <a:r>
              <a:rPr lang="en-US" sz="1000" spc="45" dirty="0">
                <a:latin typeface="Roboto" panose="02000000000000000000" pitchFamily="2" charset="0"/>
                <a:ea typeface="Roboto" panose="02000000000000000000" pitchFamily="2" charset="0"/>
                <a:cs typeface="Arial"/>
              </a:rPr>
              <a:t>t</a:t>
            </a:r>
            <a:r>
              <a:rPr lang="en-US" sz="1000" spc="-10"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a</a:t>
            </a:r>
            <a:r>
              <a:rPr lang="en-US" sz="1000" dirty="0">
                <a:latin typeface="Roboto" panose="02000000000000000000" pitchFamily="2" charset="0"/>
                <a:ea typeface="Roboto" panose="02000000000000000000" pitchFamily="2" charset="0"/>
                <a:cs typeface="Arial"/>
              </a:rPr>
              <a:t>v</a:t>
            </a:r>
            <a:r>
              <a:rPr lang="en-US" sz="1000" spc="25"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o</a:t>
            </a:r>
            <a:r>
              <a:rPr lang="en-US" sz="1000" spc="25" dirty="0">
                <a:latin typeface="Roboto" panose="02000000000000000000" pitchFamily="2" charset="0"/>
                <a:ea typeface="Roboto" panose="02000000000000000000" pitchFamily="2" charset="0"/>
                <a:cs typeface="Arial"/>
              </a:rPr>
              <a:t>l</a:t>
            </a:r>
            <a:r>
              <a:rPr lang="en-US" sz="1000" spc="-20" dirty="0">
                <a:latin typeface="Roboto" panose="02000000000000000000" pitchFamily="2" charset="0"/>
                <a:ea typeface="Roboto" panose="02000000000000000000" pitchFamily="2" charset="0"/>
                <a:cs typeface="Arial"/>
              </a:rPr>
              <a:t>e</a:t>
            </a:r>
            <a:r>
              <a:rPr lang="en-US" sz="1000" spc="50" dirty="0">
                <a:latin typeface="Roboto" panose="02000000000000000000" pitchFamily="2" charset="0"/>
                <a:ea typeface="Roboto" panose="02000000000000000000" pitchFamily="2" charset="0"/>
                <a:cs typeface="Arial"/>
              </a:rPr>
              <a:t>t</a:t>
            </a:r>
            <a:r>
              <a:rPr lang="en-US" sz="1000" spc="-6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e</a:t>
            </a:r>
            <a:r>
              <a:rPr lang="en-US" sz="1000" spc="-10" dirty="0">
                <a:latin typeface="Roboto" panose="02000000000000000000" pitchFamily="2" charset="0"/>
                <a:ea typeface="Roboto" panose="02000000000000000000" pitchFamily="2" charset="0"/>
                <a:cs typeface="Arial"/>
              </a:rPr>
              <a:t>r</a:t>
            </a:r>
            <a:r>
              <a:rPr lang="en-US" sz="1000" spc="15"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s</a:t>
            </a:r>
            <a:r>
              <a:rPr lang="en-US" sz="1000" spc="15" dirty="0">
                <a:latin typeface="Roboto" panose="02000000000000000000" pitchFamily="2" charset="0"/>
                <a:ea typeface="Roboto" panose="02000000000000000000" pitchFamily="2" charset="0"/>
                <a:cs typeface="Arial"/>
              </a:rPr>
              <a:t>o</a:t>
            </a:r>
            <a:r>
              <a:rPr lang="en-US" sz="1000" spc="20" dirty="0">
                <a:latin typeface="Roboto" panose="02000000000000000000" pitchFamily="2" charset="0"/>
                <a:ea typeface="Roboto" panose="02000000000000000000" pitchFamily="2" charset="0"/>
                <a:cs typeface="Arial"/>
              </a:rPr>
              <a:t>l</a:t>
            </a:r>
            <a:r>
              <a:rPr lang="en-US" sz="1000" spc="-2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n</a:t>
            </a:r>
            <a:r>
              <a:rPr lang="en-US" sz="1000" spc="15" dirty="0">
                <a:latin typeface="Roboto" panose="02000000000000000000" pitchFamily="2" charset="0"/>
                <a:ea typeface="Roboto" panose="02000000000000000000" pitchFamily="2" charset="0"/>
                <a:cs typeface="Arial"/>
              </a:rPr>
              <a:t>d</a:t>
            </a:r>
            <a:r>
              <a:rPr lang="en-US" sz="1000" spc="-20" dirty="0">
                <a:latin typeface="Roboto" panose="02000000000000000000" pitchFamily="2" charset="0"/>
                <a:ea typeface="Roboto" panose="02000000000000000000" pitchFamily="2" charset="0"/>
                <a:cs typeface="Arial"/>
              </a:rPr>
              <a:t>e</a:t>
            </a:r>
            <a:r>
              <a:rPr lang="en-US" sz="1000" dirty="0">
                <a:latin typeface="Roboto" panose="02000000000000000000" pitchFamily="2" charset="0"/>
                <a:ea typeface="Roboto" panose="02000000000000000000" pitchFamily="2" charset="0"/>
                <a:cs typeface="Arial"/>
              </a:rPr>
              <a:t>x</a:t>
            </a:r>
            <a:r>
              <a:rPr lang="en-US" sz="1000" spc="-5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t>
            </a:r>
            <a:r>
              <a:rPr lang="en-US" sz="1000" spc="-60" dirty="0">
                <a:latin typeface="Roboto" panose="02000000000000000000" pitchFamily="2" charset="0"/>
                <a:ea typeface="Roboto" panose="02000000000000000000" pitchFamily="2" charset="0"/>
                <a:cs typeface="Arial"/>
              </a:rPr>
              <a:t>U</a:t>
            </a:r>
            <a:r>
              <a:rPr lang="en-US" sz="1000" spc="-50" dirty="0">
                <a:latin typeface="Roboto" panose="02000000000000000000" pitchFamily="2" charset="0"/>
                <a:ea typeface="Roboto" panose="02000000000000000000" pitchFamily="2" charset="0"/>
                <a:cs typeface="Arial"/>
              </a:rPr>
              <a:t>V</a:t>
            </a:r>
            <a:r>
              <a:rPr lang="en-US" sz="1000" spc="-25" dirty="0">
                <a:latin typeface="Roboto" panose="02000000000000000000" pitchFamily="2" charset="0"/>
                <a:ea typeface="Roboto" panose="02000000000000000000" pitchFamily="2" charset="0"/>
                <a:cs typeface="Arial"/>
              </a:rPr>
              <a:t>A</a:t>
            </a:r>
            <a:r>
              <a:rPr lang="en-US" sz="1000" spc="0"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a:t>
            </a:r>
            <a:r>
              <a:rPr lang="en-US" sz="1000" spc="-5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d</a:t>
            </a:r>
            <a:r>
              <a:rPr lang="en-US" sz="1000" spc="-2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dirty="0">
                <a:latin typeface="Roboto" panose="02000000000000000000" pitchFamily="2" charset="0"/>
                <a:ea typeface="Roboto" panose="02000000000000000000" pitchFamily="2" charset="0"/>
                <a:cs typeface="Arial"/>
              </a:rPr>
              <a:t>v</a:t>
            </a:r>
            <a:r>
              <a:rPr lang="en-US" sz="1000" spc="-20" dirty="0">
                <a:latin typeface="Roboto" panose="02000000000000000000" pitchFamily="2" charset="0"/>
                <a:ea typeface="Roboto" panose="02000000000000000000" pitchFamily="2" charset="0"/>
                <a:cs typeface="Arial"/>
              </a:rPr>
              <a:t>e</a:t>
            </a:r>
            <a:r>
              <a:rPr lang="en-US" sz="1000" spc="-10"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g</a:t>
            </a:r>
            <a:r>
              <a:rPr lang="en-US" sz="1000" spc="-25" dirty="0">
                <a:latin typeface="Roboto" panose="02000000000000000000" pitchFamily="2" charset="0"/>
                <a:ea typeface="Roboto" panose="02000000000000000000" pitchFamily="2" charset="0"/>
                <a:cs typeface="Arial"/>
              </a:rPr>
              <a:t>e</a:t>
            </a:r>
            <a:r>
              <a:rPr lang="en-US" sz="1000" spc="-55" dirty="0">
                <a:latin typeface="Roboto" panose="02000000000000000000" pitchFamily="2" charset="0"/>
                <a:ea typeface="Roboto" panose="02000000000000000000" pitchFamily="2" charset="0"/>
                <a:cs typeface="Arial"/>
              </a:rPr>
              <a:t> </a:t>
            </a:r>
            <a:r>
              <a:rPr lang="en-US" sz="1000" spc="35" dirty="0">
                <a:latin typeface="Roboto" panose="02000000000000000000" pitchFamily="2" charset="0"/>
                <a:ea typeface="Roboto" panose="02000000000000000000" pitchFamily="2" charset="0"/>
                <a:cs typeface="Arial"/>
              </a:rPr>
              <a:t>c</a:t>
            </a:r>
            <a:r>
              <a:rPr lang="en-US" sz="1000" spc="15" dirty="0">
                <a:latin typeface="Roboto" panose="02000000000000000000" pitchFamily="2" charset="0"/>
                <a:ea typeface="Roboto" panose="02000000000000000000" pitchFamily="2" charset="0"/>
                <a:cs typeface="Arial"/>
              </a:rPr>
              <a:t>o</a:t>
            </a:r>
            <a:r>
              <a:rPr lang="en-US" sz="1000" spc="25" dirty="0">
                <a:latin typeface="Roboto" panose="02000000000000000000" pitchFamily="2" charset="0"/>
                <a:ea typeface="Roboto" panose="02000000000000000000" pitchFamily="2" charset="0"/>
                <a:cs typeface="Arial"/>
              </a:rPr>
              <a:t>l</a:t>
            </a:r>
            <a:r>
              <a:rPr lang="en-US" sz="1000" spc="-25" dirty="0">
                <a:latin typeface="Roboto" panose="02000000000000000000" pitchFamily="2" charset="0"/>
                <a:ea typeface="Roboto" panose="02000000000000000000" pitchFamily="2" charset="0"/>
                <a:cs typeface="Arial"/>
              </a:rPr>
              <a:t>u</a:t>
            </a:r>
            <a:r>
              <a:rPr lang="en-US" sz="1000" spc="65" dirty="0">
                <a:latin typeface="Roboto" panose="02000000000000000000" pitchFamily="2" charset="0"/>
                <a:ea typeface="Roboto" panose="02000000000000000000" pitchFamily="2" charset="0"/>
                <a:cs typeface="Arial"/>
              </a:rPr>
              <a:t>m</a:t>
            </a:r>
            <a:r>
              <a:rPr lang="en-US" sz="1000" dirty="0">
                <a:latin typeface="Roboto" panose="02000000000000000000" pitchFamily="2" charset="0"/>
                <a:ea typeface="Roboto" panose="02000000000000000000" pitchFamily="2" charset="0"/>
                <a:cs typeface="Arial"/>
              </a:rPr>
              <a:t>n</a:t>
            </a:r>
            <a:r>
              <a:rPr lang="en-US" sz="1000" spc="-7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65" dirty="0">
                <a:latin typeface="Roboto" panose="02000000000000000000" pitchFamily="2" charset="0"/>
                <a:ea typeface="Roboto" panose="02000000000000000000" pitchFamily="2" charset="0"/>
                <a:cs typeface="Arial"/>
              </a:rPr>
              <a:t>m</a:t>
            </a:r>
            <a:r>
              <a:rPr lang="en-US" sz="1000" spc="15" dirty="0">
                <a:latin typeface="Roboto" panose="02000000000000000000" pitchFamily="2" charset="0"/>
                <a:ea typeface="Roboto" panose="02000000000000000000" pitchFamily="2" charset="0"/>
                <a:cs typeface="Arial"/>
              </a:rPr>
              <a:t>o</a:t>
            </a:r>
            <a:r>
              <a:rPr lang="en-US" sz="1000" spc="-25" dirty="0">
                <a:latin typeface="Roboto" panose="02000000000000000000" pitchFamily="2" charset="0"/>
                <a:ea typeface="Roboto" panose="02000000000000000000" pitchFamily="2" charset="0"/>
                <a:cs typeface="Arial"/>
              </a:rPr>
              <a:t>u</a:t>
            </a:r>
            <a:r>
              <a:rPr lang="en-US" sz="1000" spc="-15" dirty="0">
                <a:latin typeface="Roboto" panose="02000000000000000000" pitchFamily="2" charset="0"/>
                <a:ea typeface="Roboto" panose="02000000000000000000" pitchFamily="2" charset="0"/>
                <a:cs typeface="Arial"/>
              </a:rPr>
              <a:t>n</a:t>
            </a:r>
            <a:r>
              <a:rPr lang="en-US" sz="1000" spc="45" dirty="0">
                <a:latin typeface="Roboto" panose="02000000000000000000" pitchFamily="2" charset="0"/>
                <a:ea typeface="Roboto" panose="02000000000000000000" pitchFamily="2" charset="0"/>
                <a:cs typeface="Arial"/>
              </a:rPr>
              <a:t>t</a:t>
            </a:r>
            <a:r>
              <a:rPr lang="en-US" sz="1000" spc="20" dirty="0">
                <a:latin typeface="Roboto" panose="02000000000000000000" pitchFamily="2" charset="0"/>
                <a:ea typeface="Roboto" panose="02000000000000000000" pitchFamily="2" charset="0"/>
                <a:cs typeface="Arial"/>
              </a:rPr>
              <a:t>s</a:t>
            </a:r>
            <a:r>
              <a:rPr lang="en-US" sz="1000" spc="-4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o</a:t>
            </a:r>
            <a:r>
              <a:rPr lang="en-US" sz="1000" spc="70" dirty="0">
                <a:latin typeface="Roboto" panose="02000000000000000000" pitchFamily="2" charset="0"/>
                <a:ea typeface="Roboto" panose="02000000000000000000" pitchFamily="2" charset="0"/>
                <a:cs typeface="Arial"/>
              </a:rPr>
              <a:t>f</a:t>
            </a:r>
            <a:r>
              <a:rPr lang="en-US" sz="1000" spc="-15" dirty="0">
                <a:latin typeface="Roboto" panose="02000000000000000000" pitchFamily="2" charset="0"/>
                <a:ea typeface="Roboto" panose="02000000000000000000" pitchFamily="2" charset="0"/>
                <a:cs typeface="Arial"/>
              </a:rPr>
              <a:t> </a:t>
            </a:r>
            <a:r>
              <a:rPr lang="en-US" sz="1000" spc="35" dirty="0">
                <a:latin typeface="Roboto" panose="02000000000000000000" pitchFamily="2" charset="0"/>
                <a:ea typeface="Roboto" panose="02000000000000000000" pitchFamily="2" charset="0"/>
                <a:cs typeface="Arial"/>
              </a:rPr>
              <a:t>c</a:t>
            </a:r>
            <a:r>
              <a:rPr lang="en-US" sz="1000" spc="15" dirty="0">
                <a:latin typeface="Roboto" panose="02000000000000000000" pitchFamily="2" charset="0"/>
                <a:ea typeface="Roboto" panose="02000000000000000000" pitchFamily="2" charset="0"/>
                <a:cs typeface="Arial"/>
              </a:rPr>
              <a:t>)</a:t>
            </a:r>
            <a:r>
              <a:rPr lang="en-US" sz="1000" spc="1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n</a:t>
            </a:r>
            <a:r>
              <a:rPr lang="en-US" sz="1000" spc="25" dirty="0">
                <a:latin typeface="Roboto" panose="02000000000000000000" pitchFamily="2" charset="0"/>
                <a:ea typeface="Roboto" panose="02000000000000000000" pitchFamily="2" charset="0"/>
                <a:cs typeface="Arial"/>
              </a:rPr>
              <a:t>i</a:t>
            </a:r>
            <a:r>
              <a:rPr lang="en-US" sz="1000" spc="45" dirty="0">
                <a:latin typeface="Roboto" panose="02000000000000000000" pitchFamily="2" charset="0"/>
                <a:ea typeface="Roboto" panose="02000000000000000000" pitchFamily="2" charset="0"/>
                <a:cs typeface="Arial"/>
              </a:rPr>
              <a:t>t</a:t>
            </a:r>
            <a:r>
              <a:rPr lang="en-US" sz="1000" spc="-10" dirty="0">
                <a:latin typeface="Roboto" panose="02000000000000000000" pitchFamily="2" charset="0"/>
                <a:ea typeface="Roboto" panose="02000000000000000000" pitchFamily="2" charset="0"/>
                <a:cs typeface="Arial"/>
              </a:rPr>
              <a:t>r</a:t>
            </a:r>
            <a:r>
              <a:rPr lang="en-US" sz="1000" spc="15" dirty="0">
                <a:latin typeface="Roboto" panose="02000000000000000000" pitchFamily="2" charset="0"/>
                <a:ea typeface="Roboto" panose="02000000000000000000" pitchFamily="2" charset="0"/>
                <a:cs typeface="Arial"/>
              </a:rPr>
              <a:t>og</a:t>
            </a:r>
            <a:r>
              <a:rPr lang="en-US" sz="1000" spc="-20" dirty="0">
                <a:latin typeface="Roboto" panose="02000000000000000000" pitchFamily="2" charset="0"/>
                <a:ea typeface="Roboto" panose="02000000000000000000" pitchFamily="2" charset="0"/>
                <a:cs typeface="Arial"/>
              </a:rPr>
              <a:t>e</a:t>
            </a:r>
            <a:r>
              <a:rPr lang="en-US" sz="1000" dirty="0">
                <a:latin typeface="Roboto" panose="02000000000000000000" pitchFamily="2" charset="0"/>
                <a:ea typeface="Roboto" panose="02000000000000000000" pitchFamily="2" charset="0"/>
                <a:cs typeface="Arial"/>
              </a:rPr>
              <a:t>n</a:t>
            </a:r>
            <a:r>
              <a:rPr lang="en-US" sz="1000" spc="-4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x</a:t>
            </a:r>
            <a:r>
              <a:rPr lang="en-US" sz="1000" spc="25"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e</a:t>
            </a:r>
            <a:r>
              <a:rPr lang="en-US" sz="1000" spc="-9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t>
            </a:r>
            <a:r>
              <a:rPr lang="en-US" sz="1000" spc="65" dirty="0">
                <a:latin typeface="Roboto" panose="02000000000000000000" pitchFamily="2" charset="0"/>
                <a:ea typeface="Roboto" panose="02000000000000000000" pitchFamily="2" charset="0"/>
                <a:cs typeface="Arial"/>
              </a:rPr>
              <a:t>m</a:t>
            </a:r>
            <a:r>
              <a:rPr lang="en-US" sz="1000" spc="15" dirty="0">
                <a:latin typeface="Roboto" panose="02000000000000000000" pitchFamily="2" charset="0"/>
                <a:ea typeface="Roboto" panose="02000000000000000000" pitchFamily="2" charset="0"/>
                <a:cs typeface="Arial"/>
              </a:rPr>
              <a:t>o</a:t>
            </a:r>
            <a:r>
              <a:rPr lang="en-US" sz="1000" spc="25" dirty="0">
                <a:latin typeface="Roboto" panose="02000000000000000000" pitchFamily="2" charset="0"/>
                <a:ea typeface="Roboto" panose="02000000000000000000" pitchFamily="2" charset="0"/>
                <a:cs typeface="Arial"/>
              </a:rPr>
              <a:t>l</a:t>
            </a:r>
            <a:r>
              <a:rPr lang="en-US" sz="1000" spc="-20" dirty="0">
                <a:latin typeface="Roboto" panose="02000000000000000000" pitchFamily="2" charset="0"/>
                <a:ea typeface="Roboto" panose="02000000000000000000" pitchFamily="2" charset="0"/>
                <a:cs typeface="Arial"/>
              </a:rPr>
              <a:t>e</a:t>
            </a:r>
            <a:r>
              <a:rPr lang="en-US" sz="1000" spc="35" dirty="0">
                <a:latin typeface="Roboto" panose="02000000000000000000" pitchFamily="2" charset="0"/>
                <a:ea typeface="Roboto" panose="02000000000000000000" pitchFamily="2" charset="0"/>
                <a:cs typeface="Arial"/>
              </a:rPr>
              <a:t>c</a:t>
            </a:r>
            <a:r>
              <a:rPr lang="en-US" sz="1000" spc="114" dirty="0">
                <a:latin typeface="Roboto" panose="02000000000000000000" pitchFamily="2" charset="0"/>
                <a:ea typeface="Roboto" panose="02000000000000000000" pitchFamily="2" charset="0"/>
                <a:cs typeface="Arial"/>
              </a:rPr>
              <a:t>/</a:t>
            </a:r>
            <a:r>
              <a:rPr lang="en-US" sz="1000" spc="35" dirty="0">
                <a:latin typeface="Roboto" panose="02000000000000000000" pitchFamily="2" charset="0"/>
                <a:ea typeface="Roboto" panose="02000000000000000000" pitchFamily="2" charset="0"/>
                <a:cs typeface="Arial"/>
              </a:rPr>
              <a:t>c</a:t>
            </a:r>
            <a:r>
              <a:rPr lang="en-US" sz="1000" spc="30" dirty="0">
                <a:latin typeface="Roboto" panose="02000000000000000000" pitchFamily="2" charset="0"/>
                <a:ea typeface="Roboto" panose="02000000000000000000" pitchFamily="2" charset="0"/>
                <a:cs typeface="Arial"/>
              </a:rPr>
              <a:t>m</a:t>
            </a:r>
            <a:r>
              <a:rPr lang="en-US" sz="1000" spc="5" dirty="0">
                <a:latin typeface="Roboto" panose="02000000000000000000" pitchFamily="2" charset="0"/>
                <a:ea typeface="Roboto" panose="02000000000000000000" pitchFamily="2" charset="0"/>
                <a:cs typeface="Arial"/>
              </a:rPr>
              <a:t>2</a:t>
            </a:r>
            <a:r>
              <a:rPr lang="en-US" sz="1000" spc="-12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t>
            </a:r>
            <a:r>
              <a:rPr lang="en-US" sz="1000" spc="-70" dirty="0">
                <a:latin typeface="Roboto" panose="02000000000000000000" pitchFamily="2" charset="0"/>
                <a:ea typeface="Roboto" panose="02000000000000000000" pitchFamily="2" charset="0"/>
                <a:cs typeface="Arial"/>
              </a:rPr>
              <a:t>;</a:t>
            </a:r>
            <a:r>
              <a:rPr lang="en-US" sz="1000" spc="-5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d)</a:t>
            </a:r>
            <a:r>
              <a:rPr lang="en-US" sz="1000" spc="-1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z</a:t>
            </a:r>
            <a:r>
              <a:rPr lang="en-US" sz="1000" spc="15" dirty="0">
                <a:latin typeface="Roboto" panose="02000000000000000000" pitchFamily="2" charset="0"/>
                <a:ea typeface="Roboto" panose="02000000000000000000" pitchFamily="2" charset="0"/>
                <a:cs typeface="Arial"/>
              </a:rPr>
              <a:t>o</a:t>
            </a:r>
            <a:r>
              <a:rPr lang="en-US" sz="1000" spc="-15" dirty="0">
                <a:latin typeface="Roboto" panose="02000000000000000000" pitchFamily="2" charset="0"/>
                <a:ea typeface="Roboto" panose="02000000000000000000" pitchFamily="2" charset="0"/>
                <a:cs typeface="Arial"/>
              </a:rPr>
              <a:t>n</a:t>
            </a:r>
            <a:r>
              <a:rPr lang="en-US" sz="1000" spc="-25" dirty="0">
                <a:latin typeface="Roboto" panose="02000000000000000000" pitchFamily="2" charset="0"/>
                <a:ea typeface="Roboto" panose="02000000000000000000" pitchFamily="2" charset="0"/>
                <a:cs typeface="Arial"/>
              </a:rPr>
              <a:t>e</a:t>
            </a:r>
            <a:r>
              <a:rPr lang="en-US" sz="1000" spc="-5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t>
            </a:r>
            <a:r>
              <a:rPr lang="en-US" sz="1000" spc="-80" dirty="0">
                <a:latin typeface="Roboto" panose="02000000000000000000" pitchFamily="2" charset="0"/>
                <a:ea typeface="Roboto" panose="02000000000000000000" pitchFamily="2" charset="0"/>
                <a:cs typeface="Arial"/>
              </a:rPr>
              <a:t>D</a:t>
            </a:r>
            <a:r>
              <a:rPr lang="en-US" sz="1000" spc="-45" dirty="0">
                <a:latin typeface="Roboto" panose="02000000000000000000" pitchFamily="2" charset="0"/>
                <a:ea typeface="Roboto" panose="02000000000000000000" pitchFamily="2" charset="0"/>
                <a:cs typeface="Arial"/>
              </a:rPr>
              <a:t>U</a:t>
            </a:r>
            <a:r>
              <a:rPr lang="en-US" sz="1000" spc="-2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d</a:t>
            </a:r>
            <a:r>
              <a:rPr lang="en-US" sz="1000" spc="-20" dirty="0">
                <a:latin typeface="Roboto" panose="02000000000000000000" pitchFamily="2" charset="0"/>
                <a:ea typeface="Roboto" panose="02000000000000000000" pitchFamily="2" charset="0"/>
                <a:cs typeface="Arial"/>
              </a:rPr>
              <a:t> e</a:t>
            </a:r>
            <a:r>
              <a:rPr lang="en-US" sz="1000" spc="15" dirty="0">
                <a:latin typeface="Roboto" panose="02000000000000000000" pitchFamily="2" charset="0"/>
                <a:ea typeface="Roboto" panose="02000000000000000000" pitchFamily="2" charset="0"/>
                <a:cs typeface="Arial"/>
              </a:rPr>
              <a:t>)</a:t>
            </a:r>
            <a:r>
              <a:rPr lang="en-US" sz="1000" spc="-50" dirty="0">
                <a:latin typeface="Roboto" panose="02000000000000000000" pitchFamily="2" charset="0"/>
                <a:ea typeface="Roboto" panose="02000000000000000000" pitchFamily="2" charset="0"/>
                <a:cs typeface="Arial"/>
              </a:rPr>
              <a:t> </a:t>
            </a:r>
            <a:r>
              <a:rPr lang="en-US" sz="1000" spc="5" dirty="0">
                <a:latin typeface="Roboto" panose="02000000000000000000" pitchFamily="2" charset="0"/>
                <a:ea typeface="Roboto" panose="02000000000000000000" pitchFamily="2" charset="0"/>
                <a:cs typeface="Arial"/>
              </a:rPr>
              <a:t>s</a:t>
            </a:r>
            <a:r>
              <a:rPr lang="en-US" sz="1000" spc="-25" dirty="0">
                <a:latin typeface="Roboto" panose="02000000000000000000" pitchFamily="2" charset="0"/>
                <a:ea typeface="Roboto" panose="02000000000000000000" pitchFamily="2" charset="0"/>
                <a:cs typeface="Arial"/>
              </a:rPr>
              <a:t>u</a:t>
            </a:r>
            <a:r>
              <a:rPr lang="en-US" sz="1000" spc="25" dirty="0">
                <a:latin typeface="Roboto" panose="02000000000000000000" pitchFamily="2" charset="0"/>
                <a:ea typeface="Roboto" panose="02000000000000000000" pitchFamily="2" charset="0"/>
                <a:cs typeface="Arial"/>
              </a:rPr>
              <a:t>l</a:t>
            </a:r>
            <a:r>
              <a:rPr lang="en-US" sz="1000" spc="15" dirty="0">
                <a:latin typeface="Roboto" panose="02000000000000000000" pitchFamily="2" charset="0"/>
                <a:ea typeface="Roboto" panose="02000000000000000000" pitchFamily="2" charset="0"/>
                <a:cs typeface="Arial"/>
              </a:rPr>
              <a:t>p</a:t>
            </a:r>
            <a:r>
              <a:rPr lang="en-US" sz="1000" spc="-25" dirty="0">
                <a:latin typeface="Roboto" panose="02000000000000000000" pitchFamily="2" charset="0"/>
                <a:ea typeface="Roboto" panose="02000000000000000000" pitchFamily="2" charset="0"/>
                <a:cs typeface="Arial"/>
              </a:rPr>
              <a:t>hu</a:t>
            </a:r>
            <a:r>
              <a:rPr lang="en-US" sz="1000" spc="5" dirty="0">
                <a:latin typeface="Roboto" panose="02000000000000000000" pitchFamily="2" charset="0"/>
                <a:ea typeface="Roboto" panose="02000000000000000000" pitchFamily="2" charset="0"/>
                <a:cs typeface="Arial"/>
              </a:rPr>
              <a:t>r</a:t>
            </a:r>
            <a:r>
              <a:rPr lang="en-US" sz="1000" spc="-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x</a:t>
            </a:r>
            <a:r>
              <a:rPr lang="en-US" sz="1000" spc="25"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e</a:t>
            </a:r>
            <a:r>
              <a:rPr lang="en-US" sz="1000" spc="-9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t>
            </a:r>
            <a:r>
              <a:rPr lang="en-US" sz="1000" spc="-80" dirty="0">
                <a:latin typeface="Roboto" panose="02000000000000000000" pitchFamily="2" charset="0"/>
                <a:ea typeface="Roboto" panose="02000000000000000000" pitchFamily="2" charset="0"/>
                <a:cs typeface="Arial"/>
              </a:rPr>
              <a:t>D</a:t>
            </a:r>
            <a:r>
              <a:rPr lang="en-US" sz="1000" spc="-185" dirty="0">
                <a:latin typeface="Roboto" panose="02000000000000000000" pitchFamily="2" charset="0"/>
                <a:ea typeface="Roboto" panose="02000000000000000000" pitchFamily="2" charset="0"/>
                <a:cs typeface="Arial"/>
              </a:rPr>
              <a:t>U</a:t>
            </a:r>
            <a:endParaRPr sz="1000" dirty="0">
              <a:latin typeface="Roboto" panose="02000000000000000000" pitchFamily="2" charset="0"/>
              <a:ea typeface="Roboto" panose="02000000000000000000" pitchFamily="2" charset="0"/>
              <a:cs typeface="Arial"/>
            </a:endParaRPr>
          </a:p>
        </p:txBody>
      </p:sp>
      <p:sp>
        <p:nvSpPr>
          <p:cNvPr id="16" name="object 9">
            <a:extLst>
              <a:ext uri="{FF2B5EF4-FFF2-40B4-BE49-F238E27FC236}">
                <a16:creationId xmlns:a16="http://schemas.microsoft.com/office/drawing/2014/main" id="{B16393E0-66C4-44ED-B5D4-A14491BDC322}"/>
              </a:ext>
            </a:extLst>
          </p:cNvPr>
          <p:cNvSpPr txBox="1"/>
          <p:nvPr/>
        </p:nvSpPr>
        <p:spPr>
          <a:xfrm>
            <a:off x="8229571" y="4472918"/>
            <a:ext cx="3712492" cy="1384995"/>
          </a:xfrm>
          <a:prstGeom prst="rect">
            <a:avLst/>
          </a:prstGeom>
        </p:spPr>
        <p:txBody>
          <a:bodyPr vert="horz" wrap="square" lIns="0" tIns="0" rIns="0" bIns="0" rtlCol="0">
            <a:spAutoFit/>
          </a:bodyPr>
          <a:lstStyle/>
          <a:p>
            <a:pPr marL="12700" marR="6350"/>
            <a:r>
              <a:rPr lang="en-US" sz="1000" spc="-65" dirty="0">
                <a:latin typeface="Roboto" panose="02000000000000000000" pitchFamily="2" charset="0"/>
                <a:ea typeface="Roboto" panose="02000000000000000000" pitchFamily="2" charset="0"/>
                <a:cs typeface="Arial"/>
              </a:rPr>
              <a:t>Images</a:t>
            </a:r>
            <a:r>
              <a:rPr lang="en-US" sz="1000" spc="-80"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a</a:t>
            </a:r>
            <a:r>
              <a:rPr lang="en-US" sz="1000" dirty="0">
                <a:latin typeface="Roboto" panose="02000000000000000000" pitchFamily="2" charset="0"/>
                <a:ea typeface="Roboto" panose="02000000000000000000" pitchFamily="2" charset="0"/>
                <a:cs typeface="Arial"/>
              </a:rPr>
              <a:t>k</a:t>
            </a:r>
            <a:r>
              <a:rPr lang="en-US" sz="1000" spc="-25" dirty="0">
                <a:latin typeface="Roboto" panose="02000000000000000000" pitchFamily="2" charset="0"/>
                <a:ea typeface="Roboto" panose="02000000000000000000" pitchFamily="2" charset="0"/>
                <a:cs typeface="Arial"/>
              </a:rPr>
              <a:t>e</a:t>
            </a:r>
            <a:r>
              <a:rPr lang="en-US" sz="1000" dirty="0">
                <a:latin typeface="Roboto" panose="02000000000000000000" pitchFamily="2" charset="0"/>
                <a:ea typeface="Roboto" panose="02000000000000000000" pitchFamily="2" charset="0"/>
                <a:cs typeface="Arial"/>
              </a:rPr>
              <a:t>n</a:t>
            </a:r>
            <a:r>
              <a:rPr lang="en-US" sz="1000" spc="-45" dirty="0">
                <a:latin typeface="Roboto" panose="02000000000000000000" pitchFamily="2" charset="0"/>
                <a:ea typeface="Roboto" panose="02000000000000000000" pitchFamily="2" charset="0"/>
                <a:cs typeface="Arial"/>
              </a:rPr>
              <a:t> </a:t>
            </a:r>
            <a:r>
              <a:rPr lang="en-US" sz="1000" spc="75" dirty="0">
                <a:latin typeface="Roboto" panose="02000000000000000000" pitchFamily="2" charset="0"/>
                <a:ea typeface="Roboto" panose="02000000000000000000" pitchFamily="2" charset="0"/>
                <a:cs typeface="Arial"/>
              </a:rPr>
              <a:t>f</a:t>
            </a:r>
            <a:r>
              <a:rPr lang="en-US" sz="1000" spc="-15" dirty="0">
                <a:latin typeface="Roboto" panose="02000000000000000000" pitchFamily="2" charset="0"/>
                <a:ea typeface="Roboto" panose="02000000000000000000" pitchFamily="2" charset="0"/>
                <a:cs typeface="Arial"/>
              </a:rPr>
              <a:t>r</a:t>
            </a:r>
            <a:r>
              <a:rPr lang="en-US" sz="1000" spc="20" dirty="0">
                <a:latin typeface="Roboto" panose="02000000000000000000" pitchFamily="2" charset="0"/>
                <a:ea typeface="Roboto" panose="02000000000000000000" pitchFamily="2" charset="0"/>
                <a:cs typeface="Arial"/>
              </a:rPr>
              <a:t>o</a:t>
            </a:r>
            <a:r>
              <a:rPr lang="en-US" sz="1000" spc="40" dirty="0">
                <a:latin typeface="Roboto" panose="02000000000000000000" pitchFamily="2" charset="0"/>
                <a:ea typeface="Roboto" panose="02000000000000000000" pitchFamily="2" charset="0"/>
                <a:cs typeface="Arial"/>
              </a:rPr>
              <a:t>m</a:t>
            </a:r>
            <a:r>
              <a:rPr lang="en-US" sz="1000" spc="-50"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he </a:t>
            </a:r>
            <a:r>
              <a:rPr lang="en-US" sz="1000" spc="75" dirty="0">
                <a:latin typeface="Roboto" panose="02000000000000000000" pitchFamily="2" charset="0"/>
                <a:ea typeface="Roboto" panose="02000000000000000000" pitchFamily="2" charset="0"/>
                <a:cs typeface="Arial"/>
              </a:rPr>
              <a:t>f</a:t>
            </a:r>
            <a:r>
              <a:rPr lang="en-US" sz="1000" spc="25" dirty="0">
                <a:latin typeface="Roboto" panose="02000000000000000000" pitchFamily="2" charset="0"/>
                <a:ea typeface="Roboto" panose="02000000000000000000" pitchFamily="2" charset="0"/>
                <a:cs typeface="Arial"/>
              </a:rPr>
              <a:t>i</a:t>
            </a:r>
            <a:r>
              <a:rPr lang="en-US" sz="1000" spc="-25" dirty="0">
                <a:latin typeface="Roboto" panose="02000000000000000000" pitchFamily="2" charset="0"/>
                <a:ea typeface="Roboto" panose="02000000000000000000" pitchFamily="2" charset="0"/>
                <a:cs typeface="Arial"/>
              </a:rPr>
              <a:t>e</a:t>
            </a:r>
            <a:r>
              <a:rPr lang="en-US" sz="1000" spc="25" dirty="0">
                <a:latin typeface="Roboto" panose="02000000000000000000" pitchFamily="2" charset="0"/>
                <a:ea typeface="Roboto" panose="02000000000000000000" pitchFamily="2" charset="0"/>
                <a:cs typeface="Arial"/>
              </a:rPr>
              <a:t>l</a:t>
            </a:r>
            <a:r>
              <a:rPr lang="en-US" sz="1000" spc="10" dirty="0">
                <a:latin typeface="Roboto" panose="02000000000000000000" pitchFamily="2" charset="0"/>
                <a:ea typeface="Roboto" panose="02000000000000000000" pitchFamily="2" charset="0"/>
                <a:cs typeface="Arial"/>
              </a:rPr>
              <a:t>d</a:t>
            </a:r>
            <a:r>
              <a:rPr lang="en-US" sz="1000" spc="-9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a</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a</a:t>
            </a:r>
            <a:r>
              <a:rPr lang="en-US" sz="1000" spc="-40" dirty="0">
                <a:latin typeface="Roboto" panose="02000000000000000000" pitchFamily="2" charset="0"/>
                <a:ea typeface="Roboto" panose="02000000000000000000" pitchFamily="2" charset="0"/>
                <a:cs typeface="Arial"/>
              </a:rPr>
              <a:t> </a:t>
            </a:r>
            <a:r>
              <a:rPr lang="en-US" sz="1000" spc="35" dirty="0">
                <a:latin typeface="Roboto" panose="02000000000000000000" pitchFamily="2" charset="0"/>
                <a:ea typeface="Roboto" panose="02000000000000000000" pitchFamily="2" charset="0"/>
                <a:cs typeface="Arial"/>
              </a:rPr>
              <a:t>c</a:t>
            </a:r>
            <a:r>
              <a:rPr lang="en-US" sz="1000" spc="20" dirty="0">
                <a:latin typeface="Roboto" panose="02000000000000000000" pitchFamily="2" charset="0"/>
                <a:ea typeface="Roboto" panose="02000000000000000000" pitchFamily="2" charset="0"/>
                <a:cs typeface="Arial"/>
              </a:rPr>
              <a:t>o</a:t>
            </a:r>
            <a:r>
              <a:rPr lang="en-US" sz="1000" spc="15" dirty="0">
                <a:latin typeface="Roboto" panose="02000000000000000000" pitchFamily="2" charset="0"/>
                <a:ea typeface="Roboto" panose="02000000000000000000" pitchFamily="2" charset="0"/>
                <a:cs typeface="Arial"/>
              </a:rPr>
              <a:t>l</a:t>
            </a:r>
            <a:r>
              <a:rPr lang="en-US" sz="1000" spc="25" dirty="0">
                <a:latin typeface="Roboto" panose="02000000000000000000" pitchFamily="2" charset="0"/>
                <a:ea typeface="Roboto" panose="02000000000000000000" pitchFamily="2" charset="0"/>
                <a:cs typeface="Arial"/>
              </a:rPr>
              <a:t>l</a:t>
            </a:r>
            <a:r>
              <a:rPr lang="en-US" sz="1000" spc="-25" dirty="0">
                <a:latin typeface="Roboto" panose="02000000000000000000" pitchFamily="2" charset="0"/>
                <a:ea typeface="Roboto" panose="02000000000000000000" pitchFamily="2" charset="0"/>
                <a:cs typeface="Arial"/>
              </a:rPr>
              <a:t>e</a:t>
            </a:r>
            <a:r>
              <a:rPr lang="en-US" sz="1000" spc="35" dirty="0">
                <a:latin typeface="Roboto" panose="02000000000000000000" pitchFamily="2" charset="0"/>
                <a:ea typeface="Roboto" panose="02000000000000000000" pitchFamily="2" charset="0"/>
                <a:cs typeface="Arial"/>
              </a:rPr>
              <a:t>c</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a:t>
            </a:r>
            <a:r>
              <a:rPr lang="en-US" sz="1000" spc="-15" dirty="0">
                <a:latin typeface="Roboto" panose="02000000000000000000" pitchFamily="2" charset="0"/>
                <a:ea typeface="Roboto" panose="02000000000000000000" pitchFamily="2" charset="0"/>
                <a:cs typeface="Arial"/>
              </a:rPr>
              <a:t>n.</a:t>
            </a:r>
            <a:r>
              <a:rPr lang="en-US" sz="1000" spc="-114"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a:t>
            </a:r>
            <a:r>
              <a:rPr lang="en-US" sz="1000" spc="-20" dirty="0">
                <a:latin typeface="Roboto" panose="02000000000000000000" pitchFamily="2" charset="0"/>
                <a:ea typeface="Roboto" panose="02000000000000000000" pitchFamily="2" charset="0"/>
                <a:cs typeface="Arial"/>
              </a:rPr>
              <a:t> </a:t>
            </a:r>
            <a:r>
              <a:rPr lang="en-US" sz="1000" spc="0" dirty="0">
                <a:latin typeface="Roboto" panose="02000000000000000000" pitchFamily="2" charset="0"/>
                <a:ea typeface="Roboto" panose="02000000000000000000" pitchFamily="2" charset="0"/>
                <a:cs typeface="Arial"/>
              </a:rPr>
              <a:t>I</a:t>
            </a:r>
            <a:r>
              <a:rPr lang="en-US" sz="1000" spc="-20" dirty="0">
                <a:latin typeface="Roboto" panose="02000000000000000000" pitchFamily="2" charset="0"/>
                <a:ea typeface="Roboto" panose="02000000000000000000" pitchFamily="2" charset="0"/>
                <a:cs typeface="Arial"/>
              </a:rPr>
              <a:t>n</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e</a:t>
            </a:r>
            <a:r>
              <a:rPr lang="en-US" sz="1000" spc="-15" dirty="0">
                <a:latin typeface="Roboto" panose="02000000000000000000" pitchFamily="2" charset="0"/>
                <a:ea typeface="Roboto" panose="02000000000000000000" pitchFamily="2" charset="0"/>
                <a:cs typeface="Arial"/>
              </a:rPr>
              <a:t>r</a:t>
            </a:r>
            <a:r>
              <a:rPr lang="en-US" sz="1000" spc="-5" dirty="0">
                <a:latin typeface="Roboto" panose="02000000000000000000" pitchFamily="2" charset="0"/>
                <a:ea typeface="Roboto" panose="02000000000000000000" pitchFamily="2" charset="0"/>
                <a:cs typeface="Arial"/>
              </a:rPr>
              <a:t>v</a:t>
            </a:r>
            <a:r>
              <a:rPr lang="en-US" sz="1000" spc="25" dirty="0">
                <a:latin typeface="Roboto" panose="02000000000000000000" pitchFamily="2" charset="0"/>
                <a:ea typeface="Roboto" panose="02000000000000000000" pitchFamily="2" charset="0"/>
                <a:cs typeface="Arial"/>
              </a:rPr>
              <a:t>i</a:t>
            </a:r>
            <a:r>
              <a:rPr lang="en-US" sz="1000" spc="-25" dirty="0">
                <a:latin typeface="Roboto" panose="02000000000000000000" pitchFamily="2" charset="0"/>
                <a:ea typeface="Roboto" panose="02000000000000000000" pitchFamily="2" charset="0"/>
                <a:cs typeface="Arial"/>
              </a:rPr>
              <a:t>e</a:t>
            </a:r>
            <a:r>
              <a:rPr lang="en-US" sz="1000" spc="25" dirty="0">
                <a:latin typeface="Roboto" panose="02000000000000000000" pitchFamily="2" charset="0"/>
                <a:ea typeface="Roboto" panose="02000000000000000000" pitchFamily="2" charset="0"/>
                <a:cs typeface="Arial"/>
              </a:rPr>
              <a:t>w</a:t>
            </a:r>
            <a:r>
              <a:rPr lang="en-US" sz="1000" spc="-65" dirty="0">
                <a:latin typeface="Roboto" panose="02000000000000000000" pitchFamily="2" charset="0"/>
                <a:ea typeface="Roboto" panose="02000000000000000000" pitchFamily="2" charset="0"/>
                <a:cs typeface="Arial"/>
              </a:rPr>
              <a:t> </a:t>
            </a:r>
            <a:r>
              <a:rPr lang="en-US" sz="1000" spc="35" dirty="0">
                <a:latin typeface="Roboto" panose="02000000000000000000" pitchFamily="2" charset="0"/>
                <a:ea typeface="Roboto" panose="02000000000000000000" pitchFamily="2" charset="0"/>
                <a:cs typeface="Arial"/>
              </a:rPr>
              <a:t>w</a:t>
            </a:r>
            <a:r>
              <a:rPr lang="en-US" sz="1000" spc="10" dirty="0">
                <a:latin typeface="Roboto" panose="02000000000000000000" pitchFamily="2" charset="0"/>
                <a:ea typeface="Roboto" panose="02000000000000000000" pitchFamily="2" charset="0"/>
                <a:cs typeface="Arial"/>
              </a:rPr>
              <a:t>i</a:t>
            </a:r>
            <a:r>
              <a:rPr lang="en-US" sz="1000" spc="40" dirty="0">
                <a:latin typeface="Roboto" panose="02000000000000000000" pitchFamily="2" charset="0"/>
                <a:ea typeface="Roboto" panose="02000000000000000000" pitchFamily="2" charset="0"/>
                <a:cs typeface="Arial"/>
              </a:rPr>
              <a:t>t</a:t>
            </a:r>
            <a:r>
              <a:rPr lang="en-US" sz="1000" spc="-10" dirty="0">
                <a:latin typeface="Roboto" panose="02000000000000000000" pitchFamily="2" charset="0"/>
                <a:ea typeface="Roboto" panose="02000000000000000000" pitchFamily="2" charset="0"/>
                <a:cs typeface="Arial"/>
              </a:rPr>
              <a:t>h</a:t>
            </a:r>
            <a:r>
              <a:rPr lang="en-US" sz="1000" spc="-5" dirty="0">
                <a:latin typeface="Roboto" panose="02000000000000000000" pitchFamily="2" charset="0"/>
                <a:ea typeface="Roboto" panose="02000000000000000000" pitchFamily="2" charset="0"/>
                <a:cs typeface="Arial"/>
              </a:rPr>
              <a:t> v</a:t>
            </a:r>
            <a:r>
              <a:rPr lang="en-US" sz="1000" spc="20" dirty="0">
                <a:latin typeface="Roboto" panose="02000000000000000000" pitchFamily="2" charset="0"/>
                <a:ea typeface="Roboto" panose="02000000000000000000" pitchFamily="2" charset="0"/>
                <a:cs typeface="Arial"/>
              </a:rPr>
              <a:t>ill</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g</a:t>
            </a:r>
            <a:r>
              <a:rPr lang="en-US" sz="1000" spc="-25" dirty="0">
                <a:latin typeface="Roboto" panose="02000000000000000000" pitchFamily="2" charset="0"/>
                <a:ea typeface="Roboto" panose="02000000000000000000" pitchFamily="2" charset="0"/>
                <a:cs typeface="Arial"/>
              </a:rPr>
              <a:t>e</a:t>
            </a:r>
            <a:r>
              <a:rPr lang="en-US" sz="1000" spc="-15" dirty="0">
                <a:latin typeface="Roboto" panose="02000000000000000000" pitchFamily="2" charset="0"/>
                <a:ea typeface="Roboto" panose="02000000000000000000" pitchFamily="2" charset="0"/>
                <a:cs typeface="Arial"/>
              </a:rPr>
              <a:t>r</a:t>
            </a:r>
            <a:r>
              <a:rPr lang="en-US" sz="1000" dirty="0">
                <a:latin typeface="Roboto" panose="02000000000000000000" pitchFamily="2" charset="0"/>
                <a:ea typeface="Roboto" panose="02000000000000000000" pitchFamily="2" charset="0"/>
                <a:cs typeface="Arial"/>
              </a:rPr>
              <a:t>s</a:t>
            </a:r>
            <a:r>
              <a:rPr lang="en-US" sz="1000" spc="145" dirty="0">
                <a:latin typeface="Roboto" panose="02000000000000000000" pitchFamily="2" charset="0"/>
                <a:ea typeface="Roboto" panose="02000000000000000000" pitchFamily="2" charset="0"/>
                <a:cs typeface="Arial"/>
              </a:rPr>
              <a:t>/</a:t>
            </a:r>
            <a:r>
              <a:rPr lang="en-US" sz="1000" spc="75" dirty="0">
                <a:latin typeface="Roboto" panose="02000000000000000000" pitchFamily="2" charset="0"/>
                <a:ea typeface="Roboto" panose="02000000000000000000" pitchFamily="2" charset="0"/>
                <a:cs typeface="Arial"/>
              </a:rPr>
              <a:t>f</a:t>
            </a:r>
            <a:r>
              <a:rPr lang="en-US" sz="1000" spc="-25" dirty="0">
                <a:latin typeface="Roboto" panose="02000000000000000000" pitchFamily="2" charset="0"/>
                <a:ea typeface="Roboto" panose="02000000000000000000" pitchFamily="2" charset="0"/>
                <a:cs typeface="Arial"/>
              </a:rPr>
              <a:t>a</a:t>
            </a:r>
            <a:r>
              <a:rPr lang="en-US" sz="1000" spc="60" dirty="0">
                <a:latin typeface="Roboto" panose="02000000000000000000" pitchFamily="2" charset="0"/>
                <a:ea typeface="Roboto" panose="02000000000000000000" pitchFamily="2" charset="0"/>
                <a:cs typeface="Arial"/>
              </a:rPr>
              <a:t>m</a:t>
            </a:r>
            <a:r>
              <a:rPr lang="en-US" sz="1000" spc="-25" dirty="0">
                <a:latin typeface="Roboto" panose="02000000000000000000" pitchFamily="2" charset="0"/>
                <a:ea typeface="Roboto" panose="02000000000000000000" pitchFamily="2" charset="0"/>
                <a:cs typeface="Arial"/>
              </a:rPr>
              <a:t>e</a:t>
            </a:r>
            <a:r>
              <a:rPr lang="en-US" sz="1000" spc="-15" dirty="0">
                <a:latin typeface="Roboto" panose="02000000000000000000" pitchFamily="2" charset="0"/>
                <a:ea typeface="Roboto" panose="02000000000000000000" pitchFamily="2" charset="0"/>
                <a:cs typeface="Arial"/>
              </a:rPr>
              <a:t>r</a:t>
            </a:r>
            <a:r>
              <a:rPr lang="en-US" sz="1000" spc="20" dirty="0">
                <a:latin typeface="Roboto" panose="02000000000000000000" pitchFamily="2" charset="0"/>
                <a:ea typeface="Roboto" panose="02000000000000000000" pitchFamily="2" charset="0"/>
                <a:cs typeface="Arial"/>
              </a:rPr>
              <a:t>s</a:t>
            </a:r>
            <a:r>
              <a:rPr lang="en-US" sz="1000" spc="-155"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o</a:t>
            </a:r>
            <a:r>
              <a:rPr lang="en-US" sz="1000" spc="-3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dirty="0">
                <a:latin typeface="Roboto" panose="02000000000000000000" pitchFamily="2" charset="0"/>
                <a:ea typeface="Roboto" panose="02000000000000000000" pitchFamily="2" charset="0"/>
                <a:cs typeface="Arial"/>
              </a:rPr>
              <a:t>ss</a:t>
            </a:r>
            <a:r>
              <a:rPr lang="en-US" sz="1000" spc="-25" dirty="0">
                <a:latin typeface="Roboto" panose="02000000000000000000" pitchFamily="2" charset="0"/>
                <a:ea typeface="Roboto" panose="02000000000000000000" pitchFamily="2" charset="0"/>
                <a:cs typeface="Arial"/>
              </a:rPr>
              <a:t>e</a:t>
            </a:r>
            <a:r>
              <a:rPr lang="en-US" sz="1000" dirty="0">
                <a:latin typeface="Roboto" panose="02000000000000000000" pitchFamily="2" charset="0"/>
                <a:ea typeface="Roboto" panose="02000000000000000000" pitchFamily="2" charset="0"/>
                <a:cs typeface="Arial"/>
              </a:rPr>
              <a:t>s</a:t>
            </a:r>
            <a:r>
              <a:rPr lang="en-US" sz="1000" spc="20" dirty="0">
                <a:latin typeface="Roboto" panose="02000000000000000000" pitchFamily="2" charset="0"/>
                <a:ea typeface="Roboto" panose="02000000000000000000" pitchFamily="2" charset="0"/>
                <a:cs typeface="Arial"/>
              </a:rPr>
              <a:t>s</a:t>
            </a:r>
            <a:r>
              <a:rPr lang="en-US" sz="1000" spc="-10"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20" dirty="0">
                <a:latin typeface="Roboto" panose="02000000000000000000" pitchFamily="2" charset="0"/>
                <a:ea typeface="Roboto" panose="02000000000000000000" pitchFamily="2" charset="0"/>
                <a:cs typeface="Arial"/>
              </a:rPr>
              <a:t>h</a:t>
            </a:r>
            <a:r>
              <a:rPr lang="en-US" sz="1000" spc="-25" dirty="0">
                <a:latin typeface="Roboto" panose="02000000000000000000" pitchFamily="2" charset="0"/>
                <a:ea typeface="Roboto" panose="02000000000000000000" pitchFamily="2" charset="0"/>
                <a:cs typeface="Arial"/>
              </a:rPr>
              <a:t>e </a:t>
            </a:r>
            <a:r>
              <a:rPr lang="en-US" sz="1000" spc="35" dirty="0">
                <a:latin typeface="Roboto" panose="02000000000000000000" pitchFamily="2" charset="0"/>
                <a:ea typeface="Roboto" panose="02000000000000000000" pitchFamily="2" charset="0"/>
                <a:cs typeface="Arial"/>
              </a:rPr>
              <a:t>c</a:t>
            </a:r>
            <a:r>
              <a:rPr lang="en-US" sz="1000" dirty="0">
                <a:latin typeface="Roboto" panose="02000000000000000000" pitchFamily="2" charset="0"/>
                <a:ea typeface="Roboto" panose="02000000000000000000" pitchFamily="2" charset="0"/>
                <a:cs typeface="Arial"/>
              </a:rPr>
              <a:t>o</a:t>
            </a:r>
            <a:r>
              <a:rPr lang="en-US" sz="1000" spc="-15" dirty="0">
                <a:latin typeface="Roboto" panose="02000000000000000000" pitchFamily="2" charset="0"/>
                <a:ea typeface="Roboto" panose="02000000000000000000" pitchFamily="2" charset="0"/>
                <a:cs typeface="Arial"/>
              </a:rPr>
              <a:t>n</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r</a:t>
            </a:r>
            <a:r>
              <a:rPr lang="en-US" sz="1000" spc="20"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b</a:t>
            </a:r>
            <a:r>
              <a:rPr lang="en-US" sz="1000" spc="-20" dirty="0">
                <a:latin typeface="Roboto" panose="02000000000000000000" pitchFamily="2" charset="0"/>
                <a:ea typeface="Roboto" panose="02000000000000000000" pitchFamily="2" charset="0"/>
                <a:cs typeface="Arial"/>
              </a:rPr>
              <a:t>u</a:t>
            </a:r>
            <a:r>
              <a:rPr lang="en-US" sz="1000" spc="40" dirty="0">
                <a:latin typeface="Roboto" panose="02000000000000000000" pitchFamily="2" charset="0"/>
                <a:ea typeface="Roboto" panose="02000000000000000000" pitchFamily="2" charset="0"/>
                <a:cs typeface="Arial"/>
              </a:rPr>
              <a:t>t</a:t>
            </a:r>
            <a:r>
              <a:rPr lang="en-US" sz="1000" spc="20"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n</a:t>
            </a:r>
            <a:r>
              <a:rPr lang="en-US" sz="1000" spc="-80" dirty="0">
                <a:latin typeface="Roboto" panose="02000000000000000000" pitchFamily="2" charset="0"/>
                <a:ea typeface="Roboto" panose="02000000000000000000" pitchFamily="2" charset="0"/>
                <a:cs typeface="Arial"/>
              </a:rPr>
              <a:t> </a:t>
            </a:r>
            <a:r>
              <a:rPr lang="en-US" sz="1000" spc="55" dirty="0">
                <a:latin typeface="Roboto" panose="02000000000000000000" pitchFamily="2" charset="0"/>
                <a:ea typeface="Roboto" panose="02000000000000000000" pitchFamily="2" charset="0"/>
                <a:cs typeface="Arial"/>
              </a:rPr>
              <a:t>o</a:t>
            </a:r>
            <a:r>
              <a:rPr lang="en-US" sz="1000" spc="30" dirty="0">
                <a:latin typeface="Roboto" panose="02000000000000000000" pitchFamily="2" charset="0"/>
                <a:ea typeface="Roboto" panose="02000000000000000000" pitchFamily="2" charset="0"/>
                <a:cs typeface="Arial"/>
              </a:rPr>
              <a:t>f</a:t>
            </a:r>
            <a:r>
              <a:rPr lang="en-US" sz="1000" spc="-20" dirty="0">
                <a:latin typeface="Roboto" panose="02000000000000000000" pitchFamily="2" charset="0"/>
                <a:ea typeface="Roboto" panose="02000000000000000000" pitchFamily="2" charset="0"/>
                <a:cs typeface="Arial"/>
              </a:rPr>
              <a:t> </a:t>
            </a:r>
            <a:r>
              <a:rPr lang="en-US" sz="1000" spc="75" dirty="0">
                <a:latin typeface="Roboto" panose="02000000000000000000" pitchFamily="2" charset="0"/>
                <a:ea typeface="Roboto" panose="02000000000000000000" pitchFamily="2" charset="0"/>
                <a:cs typeface="Arial"/>
              </a:rPr>
              <a:t>f</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r</a:t>
            </a:r>
            <a:r>
              <a:rPr lang="en-US" sz="1000" spc="60" dirty="0">
                <a:latin typeface="Roboto" panose="02000000000000000000" pitchFamily="2" charset="0"/>
                <a:ea typeface="Roboto" panose="02000000000000000000" pitchFamily="2" charset="0"/>
                <a:cs typeface="Arial"/>
              </a:rPr>
              <a:t>m</a:t>
            </a:r>
            <a:r>
              <a:rPr lang="en-US" sz="1000" spc="20" dirty="0">
                <a:latin typeface="Roboto" panose="02000000000000000000" pitchFamily="2" charset="0"/>
                <a:ea typeface="Roboto" panose="02000000000000000000" pitchFamily="2" charset="0"/>
                <a:cs typeface="Arial"/>
              </a:rPr>
              <a:t>i</a:t>
            </a:r>
            <a:r>
              <a:rPr lang="en-US" sz="1000" spc="-20"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g</a:t>
            </a:r>
            <a:r>
              <a:rPr lang="en-US" sz="1000" spc="-55"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o</a:t>
            </a:r>
            <a:r>
              <a:rPr lang="en-US" sz="1000" spc="-3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i</a:t>
            </a:r>
            <a:r>
              <a:rPr lang="en-US" sz="1000" spc="5" dirty="0">
                <a:latin typeface="Roboto" panose="02000000000000000000" pitchFamily="2" charset="0"/>
                <a:ea typeface="Roboto" panose="02000000000000000000" pitchFamily="2" charset="0"/>
                <a:cs typeface="Arial"/>
              </a:rPr>
              <a:t>r </a:t>
            </a:r>
            <a:r>
              <a:rPr lang="en-US" sz="1000" spc="10" dirty="0">
                <a:latin typeface="Roboto" panose="02000000000000000000" pitchFamily="2" charset="0"/>
                <a:ea typeface="Roboto" panose="02000000000000000000" pitchFamily="2" charset="0"/>
                <a:cs typeface="Arial"/>
              </a:rPr>
              <a:t>p</a:t>
            </a:r>
            <a:r>
              <a:rPr lang="en-US" sz="1000" spc="20" dirty="0">
                <a:latin typeface="Roboto" panose="02000000000000000000" pitchFamily="2" charset="0"/>
                <a:ea typeface="Roboto" panose="02000000000000000000" pitchFamily="2" charset="0"/>
                <a:cs typeface="Arial"/>
              </a:rPr>
              <a:t>o</a:t>
            </a:r>
            <a:r>
              <a:rPr lang="en-US" sz="1000" spc="15" dirty="0">
                <a:latin typeface="Roboto" panose="02000000000000000000" pitchFamily="2" charset="0"/>
                <a:ea typeface="Roboto" panose="02000000000000000000" pitchFamily="2" charset="0"/>
                <a:cs typeface="Arial"/>
              </a:rPr>
              <a:t>l</a:t>
            </a:r>
            <a:r>
              <a:rPr lang="en-US" sz="1000" spc="25" dirty="0">
                <a:latin typeface="Roboto" panose="02000000000000000000" pitchFamily="2" charset="0"/>
                <a:ea typeface="Roboto" panose="02000000000000000000" pitchFamily="2" charset="0"/>
                <a:cs typeface="Arial"/>
              </a:rPr>
              <a:t>l</a:t>
            </a:r>
            <a:r>
              <a:rPr lang="en-US" sz="1000" spc="-30" dirty="0">
                <a:latin typeface="Roboto" panose="02000000000000000000" pitchFamily="2" charset="0"/>
                <a:ea typeface="Roboto" panose="02000000000000000000" pitchFamily="2" charset="0"/>
                <a:cs typeface="Arial"/>
              </a:rPr>
              <a:t>u</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n</a:t>
            </a:r>
            <a:r>
              <a:rPr lang="en-US" sz="1000" spc="-8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n</a:t>
            </a:r>
            <a:r>
              <a:rPr lang="en-US" sz="1000" spc="-4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Pa</a:t>
            </a:r>
            <a:r>
              <a:rPr lang="en-US" sz="1000" spc="-15" dirty="0">
                <a:latin typeface="Roboto" panose="02000000000000000000" pitchFamily="2" charset="0"/>
                <a:ea typeface="Roboto" panose="02000000000000000000" pitchFamily="2" charset="0"/>
                <a:cs typeface="Arial"/>
              </a:rPr>
              <a:t>r</a:t>
            </a:r>
            <a:r>
              <a:rPr lang="en-US" sz="1000" dirty="0">
                <a:latin typeface="Roboto" panose="02000000000000000000" pitchFamily="2" charset="0"/>
                <a:ea typeface="Roboto" panose="02000000000000000000" pitchFamily="2" charset="0"/>
                <a:cs typeface="Arial"/>
              </a:rPr>
              <a:t>ko</a:t>
            </a:r>
            <a:r>
              <a:rPr lang="en-US" sz="1000" spc="5" dirty="0">
                <a:latin typeface="Roboto" panose="02000000000000000000" pitchFamily="2" charset="0"/>
                <a:ea typeface="Roboto" panose="02000000000000000000" pitchFamily="2" charset="0"/>
                <a:cs typeface="Arial"/>
              </a:rPr>
              <a:t>u</a:t>
            </a:r>
            <a:r>
              <a:rPr lang="en-US" sz="1000" spc="-4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s</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i</a:t>
            </a:r>
            <a:r>
              <a:rPr lang="en-US" sz="1000" spc="35" dirty="0">
                <a:latin typeface="Roboto" panose="02000000000000000000" pitchFamily="2" charset="0"/>
                <a:ea typeface="Roboto" panose="02000000000000000000" pitchFamily="2" charset="0"/>
                <a:cs typeface="Arial"/>
              </a:rPr>
              <a:t>c</a:t>
            </a:r>
            <a:r>
              <a:rPr lang="en-US" sz="1000" spc="50" dirty="0">
                <a:latin typeface="Roboto" panose="02000000000000000000" pitchFamily="2" charset="0"/>
                <a:ea typeface="Roboto" panose="02000000000000000000" pitchFamily="2" charset="0"/>
                <a:cs typeface="Arial"/>
              </a:rPr>
              <a:t>t</a:t>
            </a:r>
            <a:r>
              <a:rPr lang="en-US" sz="1000" spc="-7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n</a:t>
            </a:r>
            <a:r>
              <a:rPr lang="en-US" sz="1000" spc="-4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L</a:t>
            </a:r>
            <a:r>
              <a:rPr lang="en-US" sz="1000" spc="-35" dirty="0">
                <a:latin typeface="Roboto" panose="02000000000000000000" pitchFamily="2" charset="0"/>
                <a:ea typeface="Roboto" panose="02000000000000000000" pitchFamily="2" charset="0"/>
                <a:cs typeface="Arial"/>
              </a:rPr>
              <a:t>u</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gp</a:t>
            </a:r>
            <a:r>
              <a:rPr lang="en-US" sz="1000" spc="-15"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a</a:t>
            </a:r>
            <a:r>
              <a:rPr lang="en-US" sz="1000" spc="10" dirty="0">
                <a:latin typeface="Roboto" panose="02000000000000000000" pitchFamily="2" charset="0"/>
                <a:ea typeface="Roboto" panose="02000000000000000000" pitchFamily="2" charset="0"/>
                <a:cs typeface="Arial"/>
              </a:rPr>
              <a:t>b</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g</a:t>
            </a:r>
            <a:r>
              <a:rPr lang="en-US" sz="1000" spc="-15" dirty="0">
                <a:latin typeface="Roboto" panose="02000000000000000000" pitchFamily="2" charset="0"/>
                <a:ea typeface="Roboto" panose="02000000000000000000" pitchFamily="2" charset="0"/>
                <a:cs typeface="Arial"/>
              </a:rPr>
              <a:t>.</a:t>
            </a:r>
            <a:r>
              <a:rPr lang="en-US" sz="1000" spc="-5" dirty="0">
                <a:latin typeface="Roboto" panose="02000000000000000000" pitchFamily="2" charset="0"/>
                <a:ea typeface="Roboto" panose="02000000000000000000" pitchFamily="2" charset="0"/>
                <a:cs typeface="Arial"/>
              </a:rPr>
              <a:t> </a:t>
            </a:r>
            <a:r>
              <a:rPr lang="en-US" sz="1000" spc="10" dirty="0">
                <a:latin typeface="Roboto" panose="02000000000000000000" pitchFamily="2" charset="0"/>
                <a:ea typeface="Roboto" panose="02000000000000000000" pitchFamily="2" charset="0"/>
                <a:cs typeface="Arial"/>
              </a:rPr>
              <a:t>b</a:t>
            </a:r>
            <a:r>
              <a:rPr lang="en-US" sz="1000" spc="15" dirty="0">
                <a:latin typeface="Roboto" panose="02000000000000000000" pitchFamily="2" charset="0"/>
                <a:ea typeface="Roboto" panose="02000000000000000000" pitchFamily="2" charset="0"/>
                <a:cs typeface="Arial"/>
              </a:rPr>
              <a:t>)</a:t>
            </a:r>
            <a:r>
              <a:rPr lang="en-US" sz="1000" spc="-55" dirty="0">
                <a:latin typeface="Roboto" panose="02000000000000000000" pitchFamily="2" charset="0"/>
                <a:ea typeface="Roboto" panose="02000000000000000000" pitchFamily="2" charset="0"/>
                <a:cs typeface="Arial"/>
              </a:rPr>
              <a:t> </a:t>
            </a:r>
            <a:r>
              <a:rPr lang="en-US" sz="1000" spc="-75" dirty="0">
                <a:latin typeface="Roboto" panose="02000000000000000000" pitchFamily="2" charset="0"/>
                <a:ea typeface="Roboto" panose="02000000000000000000" pitchFamily="2" charset="0"/>
                <a:cs typeface="Arial"/>
              </a:rPr>
              <a:t>F</a:t>
            </a:r>
            <a:r>
              <a:rPr lang="en-US" sz="1000" spc="25" dirty="0">
                <a:latin typeface="Roboto" panose="02000000000000000000" pitchFamily="2" charset="0"/>
                <a:ea typeface="Roboto" panose="02000000000000000000" pitchFamily="2" charset="0"/>
                <a:cs typeface="Arial"/>
              </a:rPr>
              <a:t>i</a:t>
            </a:r>
            <a:r>
              <a:rPr lang="en-US" sz="1000" spc="-25" dirty="0">
                <a:latin typeface="Roboto" panose="02000000000000000000" pitchFamily="2" charset="0"/>
                <a:ea typeface="Roboto" panose="02000000000000000000" pitchFamily="2" charset="0"/>
                <a:cs typeface="Arial"/>
              </a:rPr>
              <a:t>e</a:t>
            </a:r>
            <a:r>
              <a:rPr lang="en-US" sz="1000" spc="25" dirty="0">
                <a:latin typeface="Roboto" panose="02000000000000000000" pitchFamily="2" charset="0"/>
                <a:ea typeface="Roboto" panose="02000000000000000000" pitchFamily="2" charset="0"/>
                <a:cs typeface="Arial"/>
              </a:rPr>
              <a:t>l</a:t>
            </a:r>
            <a:r>
              <a:rPr lang="en-US" sz="1000" spc="10" dirty="0">
                <a:latin typeface="Roboto" panose="02000000000000000000" pitchFamily="2" charset="0"/>
                <a:ea typeface="Roboto" panose="02000000000000000000" pitchFamily="2" charset="0"/>
                <a:cs typeface="Arial"/>
              </a:rPr>
              <a:t>d</a:t>
            </a:r>
            <a:r>
              <a:rPr lang="en-US" sz="1000" spc="-6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l</a:t>
            </a:r>
            <a:r>
              <a:rPr lang="en-US" sz="1000" spc="15" dirty="0">
                <a:latin typeface="Roboto" panose="02000000000000000000" pitchFamily="2" charset="0"/>
                <a:ea typeface="Roboto" panose="02000000000000000000" pitchFamily="2" charset="0"/>
                <a:cs typeface="Arial"/>
              </a:rPr>
              <a:t>o</a:t>
            </a:r>
            <a:r>
              <a:rPr lang="en-US" sz="1000" spc="25" dirty="0">
                <a:latin typeface="Roboto" panose="02000000000000000000" pitchFamily="2" charset="0"/>
                <a:ea typeface="Roboto" panose="02000000000000000000" pitchFamily="2" charset="0"/>
                <a:cs typeface="Arial"/>
              </a:rPr>
              <a:t>c</a:t>
            </a:r>
            <a:r>
              <a:rPr lang="en-US" sz="1000" spc="-25" dirty="0">
                <a:latin typeface="Roboto" panose="02000000000000000000" pitchFamily="2" charset="0"/>
                <a:ea typeface="Roboto" panose="02000000000000000000" pitchFamily="2" charset="0"/>
                <a:cs typeface="Arial"/>
              </a:rPr>
              <a:t>a</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on</a:t>
            </a:r>
            <a:r>
              <a:rPr lang="en-US" sz="1000" spc="-5" dirty="0">
                <a:latin typeface="Roboto" panose="02000000000000000000" pitchFamily="2" charset="0"/>
                <a:ea typeface="Roboto" panose="02000000000000000000" pitchFamily="2" charset="0"/>
                <a:cs typeface="Arial"/>
              </a:rPr>
              <a:t> </a:t>
            </a:r>
            <a:r>
              <a:rPr lang="en-US" sz="1000" dirty="0">
                <a:latin typeface="Roboto" panose="02000000000000000000" pitchFamily="2" charset="0"/>
                <a:ea typeface="Roboto" panose="02000000000000000000" pitchFamily="2" charset="0"/>
                <a:cs typeface="Arial"/>
              </a:rPr>
              <a:t>s</a:t>
            </a:r>
            <a:r>
              <a:rPr lang="en-US" sz="1000" spc="-30" dirty="0">
                <a:latin typeface="Roboto" panose="02000000000000000000" pitchFamily="2" charset="0"/>
                <a:ea typeface="Roboto" panose="02000000000000000000" pitchFamily="2" charset="0"/>
                <a:cs typeface="Arial"/>
              </a:rPr>
              <a:t>u</a:t>
            </a:r>
            <a:r>
              <a:rPr lang="en-US" sz="1000" spc="-15" dirty="0">
                <a:latin typeface="Roboto" panose="02000000000000000000" pitchFamily="2" charset="0"/>
                <a:ea typeface="Roboto" panose="02000000000000000000" pitchFamily="2" charset="0"/>
                <a:cs typeface="Arial"/>
              </a:rPr>
              <a:t>r</a:t>
            </a:r>
            <a:r>
              <a:rPr lang="en-US" sz="1000" spc="-5" dirty="0">
                <a:latin typeface="Roboto" panose="02000000000000000000" pitchFamily="2" charset="0"/>
                <a:ea typeface="Roboto" panose="02000000000000000000" pitchFamily="2" charset="0"/>
                <a:cs typeface="Arial"/>
              </a:rPr>
              <a:t>v</a:t>
            </a:r>
            <a:r>
              <a:rPr lang="en-US" sz="1000" spc="-25" dirty="0">
                <a:latin typeface="Roboto" panose="02000000000000000000" pitchFamily="2" charset="0"/>
                <a:ea typeface="Roboto" panose="02000000000000000000" pitchFamily="2" charset="0"/>
                <a:cs typeface="Arial"/>
              </a:rPr>
              <a:t>ey</a:t>
            </a:r>
            <a:r>
              <a:rPr lang="en-US" sz="1000" spc="-4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a</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a</a:t>
            </a:r>
            <a:r>
              <a:rPr lang="en-US" sz="1000" spc="-40" dirty="0">
                <a:latin typeface="Roboto" panose="02000000000000000000" pitchFamily="2" charset="0"/>
                <a:ea typeface="Roboto" panose="02000000000000000000" pitchFamily="2" charset="0"/>
                <a:cs typeface="Arial"/>
              </a:rPr>
              <a:t> </a:t>
            </a:r>
            <a:r>
              <a:rPr lang="en-US" sz="1000" spc="35" dirty="0">
                <a:latin typeface="Roboto" panose="02000000000000000000" pitchFamily="2" charset="0"/>
                <a:ea typeface="Roboto" panose="02000000000000000000" pitchFamily="2" charset="0"/>
                <a:cs typeface="Arial"/>
              </a:rPr>
              <a:t>c</a:t>
            </a:r>
            <a:r>
              <a:rPr lang="en-US" sz="1000" spc="20" dirty="0">
                <a:latin typeface="Roboto" panose="02000000000000000000" pitchFamily="2" charset="0"/>
                <a:ea typeface="Roboto" panose="02000000000000000000" pitchFamily="2" charset="0"/>
                <a:cs typeface="Arial"/>
              </a:rPr>
              <a:t>o</a:t>
            </a:r>
            <a:r>
              <a:rPr lang="en-US" sz="1000" spc="15" dirty="0">
                <a:latin typeface="Roboto" panose="02000000000000000000" pitchFamily="2" charset="0"/>
                <a:ea typeface="Roboto" panose="02000000000000000000" pitchFamily="2" charset="0"/>
                <a:cs typeface="Arial"/>
              </a:rPr>
              <a:t>l</a:t>
            </a:r>
            <a:r>
              <a:rPr lang="en-US" sz="1000" spc="25" dirty="0">
                <a:latin typeface="Roboto" panose="02000000000000000000" pitchFamily="2" charset="0"/>
                <a:ea typeface="Roboto" panose="02000000000000000000" pitchFamily="2" charset="0"/>
                <a:cs typeface="Arial"/>
              </a:rPr>
              <a:t>l</a:t>
            </a:r>
            <a:r>
              <a:rPr lang="en-US" sz="1000" spc="-25" dirty="0">
                <a:latin typeface="Roboto" panose="02000000000000000000" pitchFamily="2" charset="0"/>
                <a:ea typeface="Roboto" panose="02000000000000000000" pitchFamily="2" charset="0"/>
                <a:cs typeface="Arial"/>
              </a:rPr>
              <a:t>e</a:t>
            </a:r>
            <a:r>
              <a:rPr lang="en-US" sz="1000" spc="35" dirty="0">
                <a:latin typeface="Roboto" panose="02000000000000000000" pitchFamily="2" charset="0"/>
                <a:ea typeface="Roboto" panose="02000000000000000000" pitchFamily="2" charset="0"/>
                <a:cs typeface="Arial"/>
              </a:rPr>
              <a:t>c</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n</a:t>
            </a:r>
            <a:r>
              <a:rPr lang="en-US" sz="1000" spc="-114"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n</a:t>
            </a:r>
            <a:r>
              <a:rPr lang="en-US" sz="1000" spc="-4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L</a:t>
            </a:r>
            <a:r>
              <a:rPr lang="en-US" sz="1000" spc="-35" dirty="0">
                <a:latin typeface="Roboto" panose="02000000000000000000" pitchFamily="2" charset="0"/>
                <a:ea typeface="Roboto" panose="02000000000000000000" pitchFamily="2" charset="0"/>
                <a:cs typeface="Arial"/>
              </a:rPr>
              <a:t>u</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gp</a:t>
            </a:r>
            <a:r>
              <a:rPr lang="en-US" sz="1000" spc="-15"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a</a:t>
            </a:r>
            <a:r>
              <a:rPr lang="en-US" sz="1000" spc="10" dirty="0">
                <a:latin typeface="Roboto" panose="02000000000000000000" pitchFamily="2" charset="0"/>
                <a:ea typeface="Roboto" panose="02000000000000000000" pitchFamily="2" charset="0"/>
                <a:cs typeface="Arial"/>
              </a:rPr>
              <a:t>b</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g</a:t>
            </a:r>
            <a:r>
              <a:rPr lang="en-US" sz="1000" spc="-15" dirty="0">
                <a:latin typeface="Roboto" panose="02000000000000000000" pitchFamily="2" charset="0"/>
                <a:ea typeface="Roboto" panose="02000000000000000000" pitchFamily="2" charset="0"/>
                <a:cs typeface="Arial"/>
              </a:rPr>
              <a:t>.</a:t>
            </a:r>
            <a:r>
              <a:rPr lang="en-US" sz="1000" spc="-5" dirty="0">
                <a:latin typeface="Roboto" panose="02000000000000000000" pitchFamily="2" charset="0"/>
                <a:ea typeface="Roboto" panose="02000000000000000000" pitchFamily="2" charset="0"/>
                <a:cs typeface="Arial"/>
              </a:rPr>
              <a:t> </a:t>
            </a:r>
            <a:r>
              <a:rPr lang="en-US" sz="1000" spc="35" dirty="0">
                <a:latin typeface="Roboto" panose="02000000000000000000" pitchFamily="2" charset="0"/>
                <a:ea typeface="Roboto" panose="02000000000000000000" pitchFamily="2" charset="0"/>
                <a:cs typeface="Arial"/>
              </a:rPr>
              <a:t>c</a:t>
            </a:r>
            <a:r>
              <a:rPr lang="en-US" sz="1000" spc="15" dirty="0">
                <a:latin typeface="Roboto" panose="02000000000000000000" pitchFamily="2" charset="0"/>
                <a:ea typeface="Roboto" panose="02000000000000000000" pitchFamily="2" charset="0"/>
                <a:cs typeface="Arial"/>
              </a:rPr>
              <a:t>)</a:t>
            </a:r>
            <a:r>
              <a:rPr lang="en-US" sz="1000" spc="-55" dirty="0">
                <a:latin typeface="Roboto" panose="02000000000000000000" pitchFamily="2" charset="0"/>
                <a:ea typeface="Roboto" panose="02000000000000000000" pitchFamily="2" charset="0"/>
                <a:cs typeface="Arial"/>
              </a:rPr>
              <a:t> </a:t>
            </a:r>
            <a:r>
              <a:rPr lang="en-US" sz="1000" spc="-80" dirty="0">
                <a:latin typeface="Roboto" panose="02000000000000000000" pitchFamily="2" charset="0"/>
                <a:ea typeface="Roboto" panose="02000000000000000000" pitchFamily="2" charset="0"/>
                <a:cs typeface="Arial"/>
              </a:rPr>
              <a:t>D</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s</a:t>
            </a:r>
            <a:r>
              <a:rPr lang="en-US" sz="1000" spc="35" dirty="0">
                <a:latin typeface="Roboto" panose="02000000000000000000" pitchFamily="2" charset="0"/>
                <a:ea typeface="Roboto" panose="02000000000000000000" pitchFamily="2" charset="0"/>
                <a:cs typeface="Arial"/>
              </a:rPr>
              <a:t>c</a:t>
            </a:r>
            <a:r>
              <a:rPr lang="en-US" sz="1000" spc="-30" dirty="0">
                <a:latin typeface="Roboto" panose="02000000000000000000" pitchFamily="2" charset="0"/>
                <a:ea typeface="Roboto" panose="02000000000000000000" pitchFamily="2" charset="0"/>
                <a:cs typeface="Arial"/>
              </a:rPr>
              <a:t>u</a:t>
            </a:r>
            <a:r>
              <a:rPr lang="en-US" sz="1000" dirty="0">
                <a:latin typeface="Roboto" panose="02000000000000000000" pitchFamily="2" charset="0"/>
                <a:ea typeface="Roboto" panose="02000000000000000000" pitchFamily="2" charset="0"/>
                <a:cs typeface="Arial"/>
              </a:rPr>
              <a:t>ss</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n</a:t>
            </a:r>
            <a:r>
              <a:rPr lang="en-US" sz="1000" spc="-45" dirty="0">
                <a:latin typeface="Roboto" panose="02000000000000000000" pitchFamily="2" charset="0"/>
                <a:ea typeface="Roboto" panose="02000000000000000000" pitchFamily="2" charset="0"/>
                <a:cs typeface="Arial"/>
              </a:rPr>
              <a:t> </a:t>
            </a:r>
            <a:r>
              <a:rPr lang="en-US" sz="1000" spc="35" dirty="0">
                <a:latin typeface="Roboto" panose="02000000000000000000" pitchFamily="2" charset="0"/>
                <a:ea typeface="Roboto" panose="02000000000000000000" pitchFamily="2" charset="0"/>
                <a:cs typeface="Arial"/>
              </a:rPr>
              <a:t>w</a:t>
            </a:r>
            <a:r>
              <a:rPr lang="en-US" sz="1000" spc="15" dirty="0">
                <a:latin typeface="Roboto" panose="02000000000000000000" pitchFamily="2" charset="0"/>
                <a:ea typeface="Roboto" panose="02000000000000000000" pitchFamily="2" charset="0"/>
                <a:cs typeface="Arial"/>
              </a:rPr>
              <a:t>i</a:t>
            </a:r>
            <a:r>
              <a:rPr lang="en-US" sz="1000" spc="40" dirty="0">
                <a:latin typeface="Roboto" panose="02000000000000000000" pitchFamily="2" charset="0"/>
                <a:ea typeface="Roboto" panose="02000000000000000000" pitchFamily="2" charset="0"/>
                <a:cs typeface="Arial"/>
              </a:rPr>
              <a:t>t</a:t>
            </a:r>
            <a:r>
              <a:rPr lang="en-US" sz="1000" spc="-10" dirty="0">
                <a:latin typeface="Roboto" panose="02000000000000000000" pitchFamily="2" charset="0"/>
                <a:ea typeface="Roboto" panose="02000000000000000000" pitchFamily="2" charset="0"/>
                <a:cs typeface="Arial"/>
              </a:rPr>
              <a:t>h</a:t>
            </a:r>
            <a:r>
              <a:rPr lang="en-US" sz="1000" spc="-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g</a:t>
            </a:r>
            <a:r>
              <a:rPr lang="en-US" sz="1000" spc="-5" dirty="0">
                <a:latin typeface="Roboto" panose="02000000000000000000" pitchFamily="2" charset="0"/>
                <a:ea typeface="Roboto" panose="02000000000000000000" pitchFamily="2" charset="0"/>
                <a:cs typeface="Arial"/>
              </a:rPr>
              <a:t>o</a:t>
            </a:r>
            <a:r>
              <a:rPr lang="en-US" sz="1000" spc="10" dirty="0">
                <a:latin typeface="Roboto" panose="02000000000000000000" pitchFamily="2" charset="0"/>
                <a:ea typeface="Roboto" panose="02000000000000000000" pitchFamily="2" charset="0"/>
                <a:cs typeface="Arial"/>
              </a:rPr>
              <a:t>v</a:t>
            </a:r>
            <a:r>
              <a:rPr lang="en-US" sz="1000" spc="-25" dirty="0">
                <a:latin typeface="Roboto" panose="02000000000000000000" pitchFamily="2" charset="0"/>
                <a:ea typeface="Roboto" panose="02000000000000000000" pitchFamily="2" charset="0"/>
                <a:cs typeface="Arial"/>
              </a:rPr>
              <a:t>e</a:t>
            </a:r>
            <a:r>
              <a:rPr lang="en-US" sz="1000" spc="-15" dirty="0">
                <a:latin typeface="Roboto" panose="02000000000000000000" pitchFamily="2" charset="0"/>
                <a:ea typeface="Roboto" panose="02000000000000000000" pitchFamily="2" charset="0"/>
                <a:cs typeface="Arial"/>
              </a:rPr>
              <a:t>r</a:t>
            </a:r>
            <a:r>
              <a:rPr lang="en-US" sz="1000" spc="-20" dirty="0">
                <a:latin typeface="Roboto" panose="02000000000000000000" pitchFamily="2" charset="0"/>
                <a:ea typeface="Roboto" panose="02000000000000000000" pitchFamily="2" charset="0"/>
                <a:cs typeface="Arial"/>
              </a:rPr>
              <a:t>n</a:t>
            </a:r>
            <a:r>
              <a:rPr lang="en-US" sz="1000" spc="60" dirty="0">
                <a:latin typeface="Roboto" panose="02000000000000000000" pitchFamily="2" charset="0"/>
                <a:ea typeface="Roboto" panose="02000000000000000000" pitchFamily="2" charset="0"/>
                <a:cs typeface="Arial"/>
              </a:rPr>
              <a:t>m</a:t>
            </a:r>
            <a:r>
              <a:rPr lang="en-US" sz="1000" spc="-25" dirty="0">
                <a:latin typeface="Roboto" panose="02000000000000000000" pitchFamily="2" charset="0"/>
                <a:ea typeface="Roboto" panose="02000000000000000000" pitchFamily="2" charset="0"/>
                <a:cs typeface="Arial"/>
              </a:rPr>
              <a:t>e</a:t>
            </a:r>
            <a:r>
              <a:rPr lang="en-US" sz="1000" spc="-20" dirty="0">
                <a:latin typeface="Roboto" panose="02000000000000000000" pitchFamily="2" charset="0"/>
                <a:ea typeface="Roboto" panose="02000000000000000000" pitchFamily="2" charset="0"/>
                <a:cs typeface="Arial"/>
              </a:rPr>
              <a:t>n</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l</a:t>
            </a:r>
            <a:r>
              <a:rPr lang="en-US" sz="1000" spc="-95" dirty="0">
                <a:latin typeface="Roboto" panose="02000000000000000000" pitchFamily="2" charset="0"/>
                <a:ea typeface="Roboto" panose="02000000000000000000" pitchFamily="2" charset="0"/>
                <a:cs typeface="Arial"/>
              </a:rPr>
              <a:t> </a:t>
            </a:r>
            <a:r>
              <a:rPr lang="en-US" sz="1000" spc="55" dirty="0">
                <a:latin typeface="Roboto" panose="02000000000000000000" pitchFamily="2" charset="0"/>
                <a:ea typeface="Roboto" panose="02000000000000000000" pitchFamily="2" charset="0"/>
                <a:cs typeface="Arial"/>
              </a:rPr>
              <a:t>o</a:t>
            </a:r>
            <a:r>
              <a:rPr lang="en-US" sz="1000" spc="35" dirty="0">
                <a:latin typeface="Roboto" panose="02000000000000000000" pitchFamily="2" charset="0"/>
                <a:ea typeface="Roboto" panose="02000000000000000000" pitchFamily="2" charset="0"/>
                <a:cs typeface="Arial"/>
              </a:rPr>
              <a:t>f</a:t>
            </a:r>
            <a:r>
              <a:rPr lang="en-US" sz="1000" spc="75" dirty="0">
                <a:latin typeface="Roboto" panose="02000000000000000000" pitchFamily="2" charset="0"/>
                <a:ea typeface="Roboto" panose="02000000000000000000" pitchFamily="2" charset="0"/>
                <a:cs typeface="Arial"/>
              </a:rPr>
              <a:t>f</a:t>
            </a:r>
            <a:r>
              <a:rPr lang="en-US" sz="1000" spc="20" dirty="0">
                <a:latin typeface="Roboto" panose="02000000000000000000" pitchFamily="2" charset="0"/>
                <a:ea typeface="Roboto" panose="02000000000000000000" pitchFamily="2" charset="0"/>
                <a:cs typeface="Arial"/>
              </a:rPr>
              <a:t>i</a:t>
            </a:r>
            <a:r>
              <a:rPr lang="en-US" sz="1000" spc="30" dirty="0">
                <a:latin typeface="Roboto" panose="02000000000000000000" pitchFamily="2" charset="0"/>
                <a:ea typeface="Roboto" panose="02000000000000000000" pitchFamily="2" charset="0"/>
                <a:cs typeface="Arial"/>
              </a:rPr>
              <a:t>c</a:t>
            </a:r>
            <a:r>
              <a:rPr lang="en-US" sz="1000" spc="20" dirty="0">
                <a:latin typeface="Roboto" panose="02000000000000000000" pitchFamily="2" charset="0"/>
                <a:ea typeface="Roboto" panose="02000000000000000000" pitchFamily="2" charset="0"/>
                <a:cs typeface="Arial"/>
              </a:rPr>
              <a:t>i</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ls</a:t>
            </a:r>
            <a:r>
              <a:rPr lang="en-US" sz="1000" spc="-80"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o</a:t>
            </a:r>
            <a:r>
              <a:rPr lang="en-US" sz="1000" spc="-3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dirty="0">
                <a:latin typeface="Roboto" panose="02000000000000000000" pitchFamily="2" charset="0"/>
                <a:ea typeface="Roboto" panose="02000000000000000000" pitchFamily="2" charset="0"/>
                <a:cs typeface="Arial"/>
              </a:rPr>
              <a:t>ss</a:t>
            </a:r>
            <a:r>
              <a:rPr lang="en-US" sz="1000" spc="-25" dirty="0">
                <a:latin typeface="Roboto" panose="02000000000000000000" pitchFamily="2" charset="0"/>
                <a:ea typeface="Roboto" panose="02000000000000000000" pitchFamily="2" charset="0"/>
                <a:cs typeface="Arial"/>
              </a:rPr>
              <a:t>e</a:t>
            </a:r>
            <a:r>
              <a:rPr lang="en-US" sz="1000" dirty="0">
                <a:latin typeface="Roboto" panose="02000000000000000000" pitchFamily="2" charset="0"/>
                <a:ea typeface="Roboto" panose="02000000000000000000" pitchFamily="2" charset="0"/>
                <a:cs typeface="Arial"/>
              </a:rPr>
              <a:t>s</a:t>
            </a:r>
            <a:r>
              <a:rPr lang="en-US" sz="1000" spc="20" dirty="0">
                <a:latin typeface="Roboto" panose="02000000000000000000" pitchFamily="2" charset="0"/>
                <a:ea typeface="Roboto" panose="02000000000000000000" pitchFamily="2" charset="0"/>
                <a:cs typeface="Arial"/>
              </a:rPr>
              <a:t>s</a:t>
            </a:r>
            <a:r>
              <a:rPr lang="en-US" sz="1000" spc="-45"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20" dirty="0">
                <a:latin typeface="Roboto" panose="02000000000000000000" pitchFamily="2" charset="0"/>
                <a:ea typeface="Roboto" panose="02000000000000000000" pitchFamily="2" charset="0"/>
                <a:cs typeface="Arial"/>
              </a:rPr>
              <a:t>h</a:t>
            </a:r>
            <a:r>
              <a:rPr lang="en-US" sz="1000" spc="-25" dirty="0">
                <a:latin typeface="Roboto" panose="02000000000000000000" pitchFamily="2" charset="0"/>
                <a:ea typeface="Roboto" panose="02000000000000000000" pitchFamily="2" charset="0"/>
                <a:cs typeface="Arial"/>
              </a:rPr>
              <a:t>e </a:t>
            </a:r>
            <a:r>
              <a:rPr lang="en-US" sz="1000" spc="35" dirty="0">
                <a:latin typeface="Roboto" panose="02000000000000000000" pitchFamily="2" charset="0"/>
                <a:ea typeface="Roboto" panose="02000000000000000000" pitchFamily="2" charset="0"/>
                <a:cs typeface="Arial"/>
              </a:rPr>
              <a:t>c</a:t>
            </a:r>
            <a:r>
              <a:rPr lang="en-US" sz="1000" dirty="0">
                <a:latin typeface="Roboto" panose="02000000000000000000" pitchFamily="2" charset="0"/>
                <a:ea typeface="Roboto" panose="02000000000000000000" pitchFamily="2" charset="0"/>
                <a:cs typeface="Arial"/>
              </a:rPr>
              <a:t>o</a:t>
            </a:r>
            <a:r>
              <a:rPr lang="en-US" sz="1000" spc="-15" dirty="0">
                <a:latin typeface="Roboto" panose="02000000000000000000" pitchFamily="2" charset="0"/>
                <a:ea typeface="Roboto" panose="02000000000000000000" pitchFamily="2" charset="0"/>
                <a:cs typeface="Arial"/>
              </a:rPr>
              <a:t>n</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r</a:t>
            </a:r>
            <a:r>
              <a:rPr lang="en-US" sz="1000" spc="20" dirty="0">
                <a:latin typeface="Roboto" panose="02000000000000000000" pitchFamily="2" charset="0"/>
                <a:ea typeface="Roboto" panose="02000000000000000000" pitchFamily="2" charset="0"/>
                <a:cs typeface="Arial"/>
              </a:rPr>
              <a:t>i</a:t>
            </a:r>
            <a:r>
              <a:rPr lang="en-US" sz="1000" spc="15" dirty="0">
                <a:latin typeface="Roboto" panose="02000000000000000000" pitchFamily="2" charset="0"/>
                <a:ea typeface="Roboto" panose="02000000000000000000" pitchFamily="2" charset="0"/>
                <a:cs typeface="Arial"/>
              </a:rPr>
              <a:t>b</a:t>
            </a:r>
            <a:r>
              <a:rPr lang="en-US" sz="1000" spc="-20" dirty="0">
                <a:latin typeface="Roboto" panose="02000000000000000000" pitchFamily="2" charset="0"/>
                <a:ea typeface="Roboto" panose="02000000000000000000" pitchFamily="2" charset="0"/>
                <a:cs typeface="Arial"/>
              </a:rPr>
              <a:t>u</a:t>
            </a:r>
            <a:r>
              <a:rPr lang="en-US" sz="1000" spc="40" dirty="0">
                <a:latin typeface="Roboto" panose="02000000000000000000" pitchFamily="2" charset="0"/>
                <a:ea typeface="Roboto" panose="02000000000000000000" pitchFamily="2" charset="0"/>
                <a:cs typeface="Arial"/>
              </a:rPr>
              <a:t>t</a:t>
            </a:r>
            <a:r>
              <a:rPr lang="en-US" sz="1000" spc="20"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n</a:t>
            </a:r>
            <a:r>
              <a:rPr lang="en-US" sz="1000" spc="-45"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of</a:t>
            </a:r>
            <a:r>
              <a:rPr lang="en-US" sz="1000" spc="2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h</a:t>
            </a:r>
            <a:r>
              <a:rPr lang="en-US" sz="1000" spc="-15" dirty="0">
                <a:latin typeface="Roboto" panose="02000000000000000000" pitchFamily="2" charset="0"/>
                <a:ea typeface="Roboto" panose="02000000000000000000" pitchFamily="2" charset="0"/>
                <a:cs typeface="Arial"/>
              </a:rPr>
              <a:t>r</a:t>
            </a:r>
            <a:r>
              <a:rPr lang="en-US" sz="1000" spc="5" dirty="0">
                <a:latin typeface="Roboto" panose="02000000000000000000" pitchFamily="2" charset="0"/>
                <a:ea typeface="Roboto" panose="02000000000000000000" pitchFamily="2" charset="0"/>
                <a:cs typeface="Arial"/>
              </a:rPr>
              <a:t>o</a:t>
            </a:r>
            <a:r>
              <a:rPr lang="en-US" sz="1000" spc="20" dirty="0">
                <a:latin typeface="Roboto" panose="02000000000000000000" pitchFamily="2" charset="0"/>
                <a:ea typeface="Roboto" panose="02000000000000000000" pitchFamily="2" charset="0"/>
                <a:cs typeface="Arial"/>
              </a:rPr>
              <a:t>p</a:t>
            </a:r>
            <a:r>
              <a:rPr lang="en-US" sz="1000" spc="5" dirty="0">
                <a:latin typeface="Roboto" panose="02000000000000000000" pitchFamily="2" charset="0"/>
                <a:ea typeface="Roboto" panose="02000000000000000000" pitchFamily="2" charset="0"/>
                <a:cs typeface="Arial"/>
              </a:rPr>
              <a:t>o</a:t>
            </a:r>
            <a:r>
              <a:rPr lang="en-US" sz="1000" spc="20" dirty="0">
                <a:latin typeface="Roboto" panose="02000000000000000000" pitchFamily="2" charset="0"/>
                <a:ea typeface="Roboto" panose="02000000000000000000" pitchFamily="2" charset="0"/>
                <a:cs typeface="Arial"/>
              </a:rPr>
              <a:t>g</a:t>
            </a:r>
            <a:r>
              <a:rPr lang="en-US" sz="1000" spc="-25" dirty="0">
                <a:latin typeface="Roboto" panose="02000000000000000000" pitchFamily="2" charset="0"/>
                <a:ea typeface="Roboto" panose="02000000000000000000" pitchFamily="2" charset="0"/>
                <a:cs typeface="Arial"/>
              </a:rPr>
              <a:t>e</a:t>
            </a:r>
            <a:r>
              <a:rPr lang="en-US" sz="1000" spc="-20" dirty="0">
                <a:latin typeface="Roboto" panose="02000000000000000000" pitchFamily="2" charset="0"/>
                <a:ea typeface="Roboto" panose="02000000000000000000" pitchFamily="2" charset="0"/>
                <a:cs typeface="Arial"/>
              </a:rPr>
              <a:t>n</a:t>
            </a:r>
            <a:r>
              <a:rPr lang="en-US" sz="1000" spc="25" dirty="0">
                <a:latin typeface="Roboto" panose="02000000000000000000" pitchFamily="2" charset="0"/>
                <a:ea typeface="Roboto" panose="02000000000000000000" pitchFamily="2" charset="0"/>
                <a:cs typeface="Arial"/>
              </a:rPr>
              <a:t>ic</a:t>
            </a:r>
            <a:r>
              <a:rPr lang="en-US" sz="1000" spc="-5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35" dirty="0">
                <a:latin typeface="Roboto" panose="02000000000000000000" pitchFamily="2" charset="0"/>
                <a:ea typeface="Roboto" panose="02000000000000000000" pitchFamily="2" charset="0"/>
                <a:cs typeface="Arial"/>
              </a:rPr>
              <a:t>c</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i</a:t>
            </a:r>
            <a:r>
              <a:rPr lang="en-US" sz="1000" spc="-5" dirty="0">
                <a:latin typeface="Roboto" panose="02000000000000000000" pitchFamily="2" charset="0"/>
                <a:ea typeface="Roboto" panose="02000000000000000000" pitchFamily="2" charset="0"/>
                <a:cs typeface="Arial"/>
              </a:rPr>
              <a:t>v</a:t>
            </a:r>
            <a:r>
              <a:rPr lang="en-US" sz="1000" spc="25" dirty="0">
                <a:latin typeface="Roboto" panose="02000000000000000000" pitchFamily="2" charset="0"/>
                <a:ea typeface="Roboto" panose="02000000000000000000" pitchFamily="2" charset="0"/>
                <a:cs typeface="Arial"/>
              </a:rPr>
              <a:t>i</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y</a:t>
            </a:r>
            <a:r>
              <a:rPr lang="en-US" sz="1000" spc="-75"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o</a:t>
            </a:r>
            <a:r>
              <a:rPr lang="en-US" sz="1000" spc="-3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25" dirty="0">
                <a:latin typeface="Roboto" panose="02000000000000000000" pitchFamily="2" charset="0"/>
                <a:ea typeface="Roboto" panose="02000000000000000000" pitchFamily="2" charset="0"/>
                <a:cs typeface="Arial"/>
              </a:rPr>
              <a:t>i</a:t>
            </a:r>
            <a:r>
              <a:rPr lang="en-US" sz="1000" spc="5" dirty="0">
                <a:latin typeface="Roboto" panose="02000000000000000000" pitchFamily="2" charset="0"/>
                <a:ea typeface="Roboto" panose="02000000000000000000" pitchFamily="2" charset="0"/>
                <a:cs typeface="Arial"/>
              </a:rPr>
              <a:t>r</a:t>
            </a:r>
            <a:r>
              <a:rPr lang="en-US" sz="1000" spc="-5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p</a:t>
            </a:r>
            <a:r>
              <a:rPr lang="en-US" sz="1000" spc="20" dirty="0">
                <a:latin typeface="Roboto" panose="02000000000000000000" pitchFamily="2" charset="0"/>
                <a:ea typeface="Roboto" panose="02000000000000000000" pitchFamily="2" charset="0"/>
                <a:cs typeface="Arial"/>
              </a:rPr>
              <a:t>o</a:t>
            </a:r>
            <a:r>
              <a:rPr lang="en-US" sz="1000" spc="15" dirty="0">
                <a:latin typeface="Roboto" panose="02000000000000000000" pitchFamily="2" charset="0"/>
                <a:ea typeface="Roboto" panose="02000000000000000000" pitchFamily="2" charset="0"/>
                <a:cs typeface="Arial"/>
              </a:rPr>
              <a:t>l</a:t>
            </a:r>
            <a:r>
              <a:rPr lang="en-US" sz="1000" spc="25" dirty="0">
                <a:latin typeface="Roboto" panose="02000000000000000000" pitchFamily="2" charset="0"/>
                <a:ea typeface="Roboto" panose="02000000000000000000" pitchFamily="2" charset="0"/>
                <a:cs typeface="Arial"/>
              </a:rPr>
              <a:t>l</a:t>
            </a:r>
            <a:r>
              <a:rPr lang="en-US" sz="1000" spc="-30" dirty="0">
                <a:latin typeface="Roboto" panose="02000000000000000000" pitchFamily="2" charset="0"/>
                <a:ea typeface="Roboto" panose="02000000000000000000" pitchFamily="2" charset="0"/>
                <a:cs typeface="Arial"/>
              </a:rPr>
              <a:t>u</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n</a:t>
            </a:r>
            <a:r>
              <a:rPr lang="en-US" sz="1000" spc="-8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n</a:t>
            </a:r>
            <a:r>
              <a:rPr lang="en-US" sz="1000" spc="-4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L</a:t>
            </a:r>
            <a:r>
              <a:rPr lang="en-US" sz="1000" spc="-35" dirty="0">
                <a:latin typeface="Roboto" panose="02000000000000000000" pitchFamily="2" charset="0"/>
                <a:ea typeface="Roboto" panose="02000000000000000000" pitchFamily="2" charset="0"/>
                <a:cs typeface="Arial"/>
              </a:rPr>
              <a:t>u</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gp</a:t>
            </a:r>
            <a:r>
              <a:rPr lang="en-US" sz="1000" spc="-15"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a</a:t>
            </a:r>
            <a:r>
              <a:rPr lang="en-US" sz="1000" spc="10" dirty="0">
                <a:latin typeface="Roboto" panose="02000000000000000000" pitchFamily="2" charset="0"/>
                <a:ea typeface="Roboto" panose="02000000000000000000" pitchFamily="2" charset="0"/>
                <a:cs typeface="Arial"/>
              </a:rPr>
              <a:t>b</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g</a:t>
            </a:r>
            <a:r>
              <a:rPr lang="en-US" sz="1000" spc="-15" dirty="0">
                <a:latin typeface="Roboto" panose="02000000000000000000" pitchFamily="2" charset="0"/>
                <a:ea typeface="Roboto" panose="02000000000000000000" pitchFamily="2" charset="0"/>
                <a:cs typeface="Arial"/>
              </a:rPr>
              <a:t>.</a:t>
            </a:r>
            <a:r>
              <a:rPr lang="en-US" sz="1000" spc="-5" dirty="0">
                <a:latin typeface="Roboto" panose="02000000000000000000" pitchFamily="2" charset="0"/>
                <a:ea typeface="Roboto" panose="02000000000000000000" pitchFamily="2" charset="0"/>
                <a:cs typeface="Arial"/>
              </a:rPr>
              <a:t> </a:t>
            </a:r>
            <a:r>
              <a:rPr lang="en-US" sz="1000" spc="35" dirty="0">
                <a:latin typeface="Roboto" panose="02000000000000000000" pitchFamily="2" charset="0"/>
                <a:ea typeface="Roboto" panose="02000000000000000000" pitchFamily="2" charset="0"/>
                <a:cs typeface="Arial"/>
              </a:rPr>
              <a:t>c</a:t>
            </a:r>
            <a:r>
              <a:rPr lang="en-US" sz="1000" spc="15" dirty="0">
                <a:latin typeface="Roboto" panose="02000000000000000000" pitchFamily="2" charset="0"/>
                <a:ea typeface="Roboto" panose="02000000000000000000" pitchFamily="2" charset="0"/>
                <a:cs typeface="Arial"/>
              </a:rPr>
              <a:t>)</a:t>
            </a:r>
            <a:r>
              <a:rPr lang="en-US" sz="1000" spc="10" dirty="0">
                <a:latin typeface="Roboto" panose="02000000000000000000" pitchFamily="2" charset="0"/>
                <a:ea typeface="Roboto" panose="02000000000000000000" pitchFamily="2" charset="0"/>
                <a:cs typeface="Arial"/>
              </a:rPr>
              <a:t> </a:t>
            </a:r>
            <a:r>
              <a:rPr lang="en-US" sz="1000" dirty="0">
                <a:latin typeface="Roboto" panose="02000000000000000000" pitchFamily="2" charset="0"/>
                <a:ea typeface="Roboto" panose="02000000000000000000" pitchFamily="2" charset="0"/>
                <a:cs typeface="Arial"/>
              </a:rPr>
              <a:t>I</a:t>
            </a:r>
            <a:r>
              <a:rPr lang="en-US" sz="1000" spc="-20" dirty="0">
                <a:latin typeface="Roboto" panose="02000000000000000000" pitchFamily="2" charset="0"/>
                <a:ea typeface="Roboto" panose="02000000000000000000" pitchFamily="2" charset="0"/>
                <a:cs typeface="Arial"/>
              </a:rPr>
              <a:t>n</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e</a:t>
            </a:r>
            <a:r>
              <a:rPr lang="en-US" sz="1000" spc="-15" dirty="0">
                <a:latin typeface="Roboto" panose="02000000000000000000" pitchFamily="2" charset="0"/>
                <a:ea typeface="Roboto" panose="02000000000000000000" pitchFamily="2" charset="0"/>
                <a:cs typeface="Arial"/>
              </a:rPr>
              <a:t>r</a:t>
            </a:r>
            <a:r>
              <a:rPr lang="en-US" sz="1000" spc="-5" dirty="0">
                <a:latin typeface="Roboto" panose="02000000000000000000" pitchFamily="2" charset="0"/>
                <a:ea typeface="Roboto" panose="02000000000000000000" pitchFamily="2" charset="0"/>
                <a:cs typeface="Arial"/>
              </a:rPr>
              <a:t>v</a:t>
            </a:r>
            <a:r>
              <a:rPr lang="en-US" sz="1000" spc="25" dirty="0">
                <a:latin typeface="Roboto" panose="02000000000000000000" pitchFamily="2" charset="0"/>
                <a:ea typeface="Roboto" panose="02000000000000000000" pitchFamily="2" charset="0"/>
                <a:cs typeface="Arial"/>
              </a:rPr>
              <a:t>i</a:t>
            </a:r>
            <a:r>
              <a:rPr lang="en-US" sz="1000" spc="-25" dirty="0">
                <a:latin typeface="Roboto" panose="02000000000000000000" pitchFamily="2" charset="0"/>
                <a:ea typeface="Roboto" panose="02000000000000000000" pitchFamily="2" charset="0"/>
                <a:cs typeface="Arial"/>
              </a:rPr>
              <a:t>e</a:t>
            </a:r>
            <a:r>
              <a:rPr lang="en-US" sz="1000" spc="25" dirty="0">
                <a:latin typeface="Roboto" panose="02000000000000000000" pitchFamily="2" charset="0"/>
                <a:ea typeface="Roboto" panose="02000000000000000000" pitchFamily="2" charset="0"/>
                <a:cs typeface="Arial"/>
              </a:rPr>
              <a:t>w</a:t>
            </a:r>
            <a:r>
              <a:rPr lang="en-US" sz="1000" spc="-100" dirty="0">
                <a:latin typeface="Roboto" panose="02000000000000000000" pitchFamily="2" charset="0"/>
                <a:ea typeface="Roboto" panose="02000000000000000000" pitchFamily="2" charset="0"/>
                <a:cs typeface="Arial"/>
              </a:rPr>
              <a:t> </a:t>
            </a:r>
            <a:r>
              <a:rPr lang="en-US" sz="1000" spc="35" dirty="0">
                <a:latin typeface="Roboto" panose="02000000000000000000" pitchFamily="2" charset="0"/>
                <a:ea typeface="Roboto" panose="02000000000000000000" pitchFamily="2" charset="0"/>
                <a:cs typeface="Arial"/>
              </a:rPr>
              <a:t>w</a:t>
            </a:r>
            <a:r>
              <a:rPr lang="en-US" sz="1000" spc="10" dirty="0">
                <a:latin typeface="Roboto" panose="02000000000000000000" pitchFamily="2" charset="0"/>
                <a:ea typeface="Roboto" panose="02000000000000000000" pitchFamily="2" charset="0"/>
                <a:cs typeface="Arial"/>
              </a:rPr>
              <a:t>i</a:t>
            </a:r>
            <a:r>
              <a:rPr lang="en-US" sz="1000" spc="40" dirty="0">
                <a:latin typeface="Roboto" panose="02000000000000000000" pitchFamily="2" charset="0"/>
                <a:ea typeface="Roboto" panose="02000000000000000000" pitchFamily="2" charset="0"/>
                <a:cs typeface="Arial"/>
              </a:rPr>
              <a:t>t</a:t>
            </a:r>
            <a:r>
              <a:rPr lang="en-US" sz="1000" spc="-10" dirty="0">
                <a:latin typeface="Roboto" panose="02000000000000000000" pitchFamily="2" charset="0"/>
                <a:ea typeface="Roboto" panose="02000000000000000000" pitchFamily="2" charset="0"/>
                <a:cs typeface="Arial"/>
              </a:rPr>
              <a:t>h</a:t>
            </a:r>
            <a:r>
              <a:rPr lang="en-US" sz="1000" spc="-45" dirty="0">
                <a:latin typeface="Roboto" panose="02000000000000000000" pitchFamily="2" charset="0"/>
                <a:ea typeface="Roboto" panose="02000000000000000000" pitchFamily="2" charset="0"/>
                <a:cs typeface="Arial"/>
              </a:rPr>
              <a:t> </a:t>
            </a:r>
            <a:r>
              <a:rPr lang="en-US" sz="1000" dirty="0">
                <a:latin typeface="Roboto" panose="02000000000000000000" pitchFamily="2" charset="0"/>
                <a:ea typeface="Roboto" panose="02000000000000000000" pitchFamily="2" charset="0"/>
                <a:cs typeface="Arial"/>
              </a:rPr>
              <a:t>v</a:t>
            </a:r>
            <a:r>
              <a:rPr lang="en-US" sz="1000" spc="25" dirty="0">
                <a:latin typeface="Roboto" panose="02000000000000000000" pitchFamily="2" charset="0"/>
                <a:ea typeface="Roboto" panose="02000000000000000000" pitchFamily="2" charset="0"/>
                <a:cs typeface="Arial"/>
              </a:rPr>
              <a:t>ill</a:t>
            </a:r>
            <a:r>
              <a:rPr lang="en-US" sz="1000" spc="-25" dirty="0">
                <a:latin typeface="Roboto" panose="02000000000000000000" pitchFamily="2" charset="0"/>
                <a:ea typeface="Roboto" panose="02000000000000000000" pitchFamily="2" charset="0"/>
                <a:cs typeface="Arial"/>
              </a:rPr>
              <a:t>a</a:t>
            </a:r>
            <a:r>
              <a:rPr lang="en-US" sz="1000" spc="10" dirty="0">
                <a:latin typeface="Roboto" panose="02000000000000000000" pitchFamily="2" charset="0"/>
                <a:ea typeface="Roboto" panose="02000000000000000000" pitchFamily="2" charset="0"/>
                <a:cs typeface="Arial"/>
              </a:rPr>
              <a:t>g</a:t>
            </a:r>
            <a:r>
              <a:rPr lang="en-US" sz="1000" spc="-25" dirty="0">
                <a:latin typeface="Roboto" panose="02000000000000000000" pitchFamily="2" charset="0"/>
                <a:ea typeface="Roboto" panose="02000000000000000000" pitchFamily="2" charset="0"/>
                <a:cs typeface="Arial"/>
              </a:rPr>
              <a:t>e</a:t>
            </a:r>
            <a:r>
              <a:rPr lang="en-US" sz="1000" spc="-15" dirty="0">
                <a:latin typeface="Roboto" panose="02000000000000000000" pitchFamily="2" charset="0"/>
                <a:ea typeface="Roboto" panose="02000000000000000000" pitchFamily="2" charset="0"/>
                <a:cs typeface="Arial"/>
              </a:rPr>
              <a:t>r</a:t>
            </a:r>
            <a:r>
              <a:rPr lang="en-US" sz="1000" spc="20" dirty="0">
                <a:latin typeface="Roboto" panose="02000000000000000000" pitchFamily="2" charset="0"/>
                <a:ea typeface="Roboto" panose="02000000000000000000" pitchFamily="2" charset="0"/>
                <a:cs typeface="Arial"/>
              </a:rPr>
              <a:t>s</a:t>
            </a:r>
            <a:r>
              <a:rPr lang="en-US" sz="1000" spc="-114"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o</a:t>
            </a:r>
            <a:r>
              <a:rPr lang="en-US" sz="1000" spc="-3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dirty="0">
                <a:latin typeface="Roboto" panose="02000000000000000000" pitchFamily="2" charset="0"/>
                <a:ea typeface="Roboto" panose="02000000000000000000" pitchFamily="2" charset="0"/>
                <a:cs typeface="Arial"/>
              </a:rPr>
              <a:t>ss</a:t>
            </a:r>
            <a:r>
              <a:rPr lang="en-US" sz="1000" spc="-25" dirty="0">
                <a:latin typeface="Roboto" panose="02000000000000000000" pitchFamily="2" charset="0"/>
                <a:ea typeface="Roboto" panose="02000000000000000000" pitchFamily="2" charset="0"/>
                <a:cs typeface="Arial"/>
              </a:rPr>
              <a:t>e</a:t>
            </a:r>
            <a:r>
              <a:rPr lang="en-US" sz="1000" dirty="0">
                <a:latin typeface="Roboto" panose="02000000000000000000" pitchFamily="2" charset="0"/>
                <a:ea typeface="Roboto" panose="02000000000000000000" pitchFamily="2" charset="0"/>
                <a:cs typeface="Arial"/>
              </a:rPr>
              <a:t>s</a:t>
            </a:r>
            <a:r>
              <a:rPr lang="en-US" sz="1000" spc="20" dirty="0">
                <a:latin typeface="Roboto" panose="02000000000000000000" pitchFamily="2" charset="0"/>
                <a:ea typeface="Roboto" panose="02000000000000000000" pitchFamily="2" charset="0"/>
                <a:cs typeface="Arial"/>
              </a:rPr>
              <a:t>s</a:t>
            </a:r>
            <a:r>
              <a:rPr lang="en-US" sz="1000" spc="-10"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he </a:t>
            </a:r>
            <a:r>
              <a:rPr lang="en-US" sz="1000" spc="35" dirty="0">
                <a:latin typeface="Roboto" panose="02000000000000000000" pitchFamily="2" charset="0"/>
                <a:ea typeface="Roboto" panose="02000000000000000000" pitchFamily="2" charset="0"/>
                <a:cs typeface="Arial"/>
              </a:rPr>
              <a:t>c</a:t>
            </a:r>
            <a:r>
              <a:rPr lang="en-US" sz="1000" dirty="0">
                <a:latin typeface="Roboto" panose="02000000000000000000" pitchFamily="2" charset="0"/>
                <a:ea typeface="Roboto" panose="02000000000000000000" pitchFamily="2" charset="0"/>
                <a:cs typeface="Arial"/>
              </a:rPr>
              <a:t>o</a:t>
            </a:r>
            <a:r>
              <a:rPr lang="en-US" sz="1000" spc="-15" dirty="0">
                <a:latin typeface="Roboto" panose="02000000000000000000" pitchFamily="2" charset="0"/>
                <a:ea typeface="Roboto" panose="02000000000000000000" pitchFamily="2" charset="0"/>
                <a:cs typeface="Arial"/>
              </a:rPr>
              <a:t>n</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i</a:t>
            </a:r>
            <a:r>
              <a:rPr lang="en-US" sz="1000" spc="10" dirty="0">
                <a:latin typeface="Roboto" panose="02000000000000000000" pitchFamily="2" charset="0"/>
                <a:ea typeface="Roboto" panose="02000000000000000000" pitchFamily="2" charset="0"/>
                <a:cs typeface="Arial"/>
              </a:rPr>
              <a:t>b</a:t>
            </a:r>
            <a:r>
              <a:rPr lang="en-US" sz="1000" spc="-30" dirty="0">
                <a:latin typeface="Roboto" panose="02000000000000000000" pitchFamily="2" charset="0"/>
                <a:ea typeface="Roboto" panose="02000000000000000000" pitchFamily="2" charset="0"/>
                <a:cs typeface="Arial"/>
              </a:rPr>
              <a:t>u</a:t>
            </a:r>
            <a:r>
              <a:rPr lang="en-US" sz="1000" spc="40" dirty="0">
                <a:latin typeface="Roboto" panose="02000000000000000000" pitchFamily="2" charset="0"/>
                <a:ea typeface="Roboto" panose="02000000000000000000" pitchFamily="2" charset="0"/>
                <a:cs typeface="Arial"/>
              </a:rPr>
              <a:t>t</a:t>
            </a:r>
            <a:r>
              <a:rPr lang="en-US" sz="1000" spc="25"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n</a:t>
            </a:r>
            <a:r>
              <a:rPr lang="en-US" sz="1000" spc="-45"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o</a:t>
            </a:r>
            <a:r>
              <a:rPr lang="en-US" sz="1000" spc="70" dirty="0">
                <a:latin typeface="Roboto" panose="02000000000000000000" pitchFamily="2" charset="0"/>
                <a:ea typeface="Roboto" panose="02000000000000000000" pitchFamily="2" charset="0"/>
                <a:cs typeface="Arial"/>
              </a:rPr>
              <a:t>f</a:t>
            </a:r>
            <a:r>
              <a:rPr lang="en-US" sz="1000" spc="-55" dirty="0">
                <a:latin typeface="Roboto" panose="02000000000000000000" pitchFamily="2" charset="0"/>
                <a:ea typeface="Roboto" panose="02000000000000000000" pitchFamily="2" charset="0"/>
                <a:cs typeface="Arial"/>
              </a:rPr>
              <a:t> </a:t>
            </a:r>
            <a:r>
              <a:rPr lang="en-US" sz="1000" spc="75" dirty="0">
                <a:latin typeface="Roboto" panose="02000000000000000000" pitchFamily="2" charset="0"/>
                <a:ea typeface="Roboto" panose="02000000000000000000" pitchFamily="2" charset="0"/>
                <a:cs typeface="Arial"/>
              </a:rPr>
              <a:t>f</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r</a:t>
            </a:r>
            <a:r>
              <a:rPr lang="en-US" sz="1000" spc="65" dirty="0">
                <a:latin typeface="Roboto" panose="02000000000000000000" pitchFamily="2" charset="0"/>
                <a:ea typeface="Roboto" panose="02000000000000000000" pitchFamily="2" charset="0"/>
                <a:cs typeface="Arial"/>
              </a:rPr>
              <a:t>m</a:t>
            </a:r>
            <a:r>
              <a:rPr lang="en-US" sz="1000" spc="25" dirty="0">
                <a:latin typeface="Roboto" panose="02000000000000000000" pitchFamily="2" charset="0"/>
                <a:ea typeface="Roboto" panose="02000000000000000000" pitchFamily="2" charset="0"/>
                <a:cs typeface="Arial"/>
              </a:rPr>
              <a:t>i</a:t>
            </a:r>
            <a:r>
              <a:rPr lang="en-US" sz="1000" spc="-20" dirty="0">
                <a:latin typeface="Roboto" panose="02000000000000000000" pitchFamily="2" charset="0"/>
                <a:ea typeface="Roboto" panose="02000000000000000000" pitchFamily="2" charset="0"/>
                <a:cs typeface="Arial"/>
              </a:rPr>
              <a:t>n</a:t>
            </a:r>
            <a:r>
              <a:rPr lang="en-US" sz="1000" spc="5" dirty="0">
                <a:latin typeface="Roboto" panose="02000000000000000000" pitchFamily="2" charset="0"/>
                <a:ea typeface="Roboto" panose="02000000000000000000" pitchFamily="2" charset="0"/>
                <a:cs typeface="Arial"/>
              </a:rPr>
              <a:t>g</a:t>
            </a:r>
            <a:r>
              <a:rPr lang="en-US" sz="100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p</a:t>
            </a:r>
            <a:r>
              <a:rPr lang="en-US" sz="1000" spc="-15"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a</a:t>
            </a:r>
            <a:r>
              <a:rPr lang="en-US" sz="1000" spc="30" dirty="0">
                <a:latin typeface="Roboto" panose="02000000000000000000" pitchFamily="2" charset="0"/>
                <a:ea typeface="Roboto" panose="02000000000000000000" pitchFamily="2" charset="0"/>
                <a:cs typeface="Arial"/>
              </a:rPr>
              <a:t>c</a:t>
            </a:r>
            <a:r>
              <a:rPr lang="en-US" sz="1000" spc="40" dirty="0">
                <a:latin typeface="Roboto" panose="02000000000000000000" pitchFamily="2" charset="0"/>
                <a:ea typeface="Roboto" panose="02000000000000000000" pitchFamily="2" charset="0"/>
                <a:cs typeface="Arial"/>
              </a:rPr>
              <a:t>t</a:t>
            </a:r>
            <a:r>
              <a:rPr lang="en-US" sz="1000" spc="20" dirty="0">
                <a:latin typeface="Roboto" panose="02000000000000000000" pitchFamily="2" charset="0"/>
                <a:ea typeface="Roboto" panose="02000000000000000000" pitchFamily="2" charset="0"/>
                <a:cs typeface="Arial"/>
              </a:rPr>
              <a:t>i</a:t>
            </a:r>
            <a:r>
              <a:rPr lang="en-US" sz="1000" spc="30" dirty="0">
                <a:latin typeface="Roboto" panose="02000000000000000000" pitchFamily="2" charset="0"/>
                <a:ea typeface="Roboto" panose="02000000000000000000" pitchFamily="2" charset="0"/>
                <a:cs typeface="Arial"/>
              </a:rPr>
              <a:t>c</a:t>
            </a:r>
            <a:r>
              <a:rPr lang="en-US" sz="1000" spc="-25" dirty="0">
                <a:latin typeface="Roboto" panose="02000000000000000000" pitchFamily="2" charset="0"/>
                <a:ea typeface="Roboto" panose="02000000000000000000" pitchFamily="2" charset="0"/>
                <a:cs typeface="Arial"/>
              </a:rPr>
              <a:t>e</a:t>
            </a:r>
            <a:r>
              <a:rPr lang="en-US" sz="1000" spc="20" dirty="0">
                <a:latin typeface="Roboto" panose="02000000000000000000" pitchFamily="2" charset="0"/>
                <a:ea typeface="Roboto" panose="02000000000000000000" pitchFamily="2" charset="0"/>
                <a:cs typeface="Arial"/>
              </a:rPr>
              <a:t>s</a:t>
            </a:r>
            <a:r>
              <a:rPr lang="en-US" sz="1000" spc="-80" dirty="0">
                <a:latin typeface="Roboto" panose="02000000000000000000" pitchFamily="2" charset="0"/>
                <a:ea typeface="Roboto" panose="02000000000000000000" pitchFamily="2" charset="0"/>
                <a:cs typeface="Arial"/>
              </a:rPr>
              <a:t> </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o</a:t>
            </a:r>
            <a:r>
              <a:rPr lang="en-US" sz="1000" spc="-30"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i</a:t>
            </a:r>
            <a:r>
              <a:rPr lang="en-US" sz="1000" spc="5" dirty="0">
                <a:latin typeface="Roboto" panose="02000000000000000000" pitchFamily="2" charset="0"/>
                <a:ea typeface="Roboto" panose="02000000000000000000" pitchFamily="2" charset="0"/>
                <a:cs typeface="Arial"/>
              </a:rPr>
              <a:t>r</a:t>
            </a:r>
            <a:r>
              <a:rPr lang="en-US" sz="1000" spc="-5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p</a:t>
            </a:r>
            <a:r>
              <a:rPr lang="en-US" sz="1000" spc="20" dirty="0">
                <a:latin typeface="Roboto" panose="02000000000000000000" pitchFamily="2" charset="0"/>
                <a:ea typeface="Roboto" panose="02000000000000000000" pitchFamily="2" charset="0"/>
                <a:cs typeface="Arial"/>
              </a:rPr>
              <a:t>o</a:t>
            </a:r>
            <a:r>
              <a:rPr lang="en-US" sz="1000" spc="10" dirty="0">
                <a:latin typeface="Roboto" panose="02000000000000000000" pitchFamily="2" charset="0"/>
                <a:ea typeface="Roboto" panose="02000000000000000000" pitchFamily="2" charset="0"/>
                <a:cs typeface="Arial"/>
              </a:rPr>
              <a:t>l</a:t>
            </a:r>
            <a:r>
              <a:rPr lang="en-US" sz="1000" spc="20" dirty="0">
                <a:latin typeface="Roboto" panose="02000000000000000000" pitchFamily="2" charset="0"/>
                <a:ea typeface="Roboto" panose="02000000000000000000" pitchFamily="2" charset="0"/>
                <a:cs typeface="Arial"/>
              </a:rPr>
              <a:t>l</a:t>
            </a:r>
            <a:r>
              <a:rPr lang="en-US" sz="1000" spc="-20" dirty="0">
                <a:latin typeface="Roboto" panose="02000000000000000000" pitchFamily="2" charset="0"/>
                <a:ea typeface="Roboto" panose="02000000000000000000" pitchFamily="2" charset="0"/>
                <a:cs typeface="Arial"/>
              </a:rPr>
              <a:t>u</a:t>
            </a:r>
            <a:r>
              <a:rPr lang="en-US" sz="1000" spc="40" dirty="0">
                <a:latin typeface="Roboto" panose="02000000000000000000" pitchFamily="2" charset="0"/>
                <a:ea typeface="Roboto" panose="02000000000000000000" pitchFamily="2" charset="0"/>
                <a:cs typeface="Arial"/>
              </a:rPr>
              <a:t>t</a:t>
            </a:r>
            <a:r>
              <a:rPr lang="en-US" sz="1000" spc="20"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o</a:t>
            </a:r>
            <a:r>
              <a:rPr lang="en-US" sz="1000" spc="5" dirty="0">
                <a:latin typeface="Roboto" panose="02000000000000000000" pitchFamily="2" charset="0"/>
                <a:ea typeface="Roboto" panose="02000000000000000000" pitchFamily="2" charset="0"/>
                <a:cs typeface="Arial"/>
              </a:rPr>
              <a:t>n</a:t>
            </a:r>
            <a:r>
              <a:rPr lang="en-US" sz="1000" spc="-80" dirty="0">
                <a:latin typeface="Roboto" panose="02000000000000000000" pitchFamily="2" charset="0"/>
                <a:ea typeface="Roboto" panose="02000000000000000000" pitchFamily="2" charset="0"/>
                <a:cs typeface="Arial"/>
              </a:rPr>
              <a:t> </a:t>
            </a:r>
            <a:r>
              <a:rPr lang="en-US" sz="1000" spc="-75" dirty="0">
                <a:latin typeface="Roboto" panose="02000000000000000000" pitchFamily="2" charset="0"/>
                <a:ea typeface="Roboto" panose="02000000000000000000" pitchFamily="2" charset="0"/>
                <a:cs typeface="Arial"/>
              </a:rPr>
              <a:t>C</a:t>
            </a:r>
            <a:r>
              <a:rPr lang="en-US" sz="1000" spc="-20" dirty="0">
                <a:latin typeface="Roboto" panose="02000000000000000000" pitchFamily="2" charset="0"/>
                <a:ea typeface="Roboto" panose="02000000000000000000" pitchFamily="2" charset="0"/>
                <a:cs typeface="Arial"/>
              </a:rPr>
              <a:t>h</a:t>
            </a:r>
            <a:r>
              <a:rPr lang="en-US" sz="1000" spc="20" dirty="0">
                <a:latin typeface="Roboto" panose="02000000000000000000" pitchFamily="2" charset="0"/>
                <a:ea typeface="Roboto" panose="02000000000000000000" pitchFamily="2" charset="0"/>
                <a:cs typeface="Arial"/>
              </a:rPr>
              <a:t>o</a:t>
            </a:r>
            <a:r>
              <a:rPr lang="en-US" sz="1000" spc="50" dirty="0">
                <a:latin typeface="Roboto" panose="02000000000000000000" pitchFamily="2" charset="0"/>
                <a:ea typeface="Roboto" panose="02000000000000000000" pitchFamily="2" charset="0"/>
                <a:cs typeface="Arial"/>
              </a:rPr>
              <a:t>m</a:t>
            </a:r>
            <a:r>
              <a:rPr lang="en-US" sz="1000" spc="15" dirty="0">
                <a:latin typeface="Roboto" panose="02000000000000000000" pitchFamily="2" charset="0"/>
                <a:ea typeface="Roboto" panose="02000000000000000000" pitchFamily="2" charset="0"/>
                <a:cs typeface="Arial"/>
              </a:rPr>
              <a:t>p</a:t>
            </a:r>
            <a:r>
              <a:rPr lang="en-US" sz="1000" spc="-20" dirty="0">
                <a:latin typeface="Roboto" panose="02000000000000000000" pitchFamily="2" charset="0"/>
                <a:ea typeface="Roboto" panose="02000000000000000000" pitchFamily="2" charset="0"/>
                <a:cs typeface="Arial"/>
              </a:rPr>
              <a:t>h</a:t>
            </a:r>
            <a:r>
              <a:rPr lang="en-US" sz="1000" spc="-25" dirty="0">
                <a:latin typeface="Roboto" panose="02000000000000000000" pitchFamily="2" charset="0"/>
                <a:ea typeface="Roboto" panose="02000000000000000000" pitchFamily="2" charset="0"/>
                <a:cs typeface="Arial"/>
              </a:rPr>
              <a:t>e</a:t>
            </a:r>
            <a:r>
              <a:rPr lang="en-US" sz="1000" spc="50" dirty="0">
                <a:latin typeface="Roboto" panose="02000000000000000000" pitchFamily="2" charset="0"/>
                <a:ea typeface="Roboto" panose="02000000000000000000" pitchFamily="2" charset="0"/>
                <a:cs typeface="Arial"/>
              </a:rPr>
              <a:t>t</a:t>
            </a:r>
            <a:r>
              <a:rPr lang="en-US" sz="1000" spc="-70" dirty="0">
                <a:latin typeface="Roboto" panose="02000000000000000000" pitchFamily="2" charset="0"/>
                <a:ea typeface="Roboto" panose="02000000000000000000" pitchFamily="2" charset="0"/>
                <a:cs typeface="Arial"/>
              </a:rPr>
              <a:t> </a:t>
            </a:r>
            <a:r>
              <a:rPr lang="en-US" sz="1000" spc="15" dirty="0">
                <a:latin typeface="Roboto" panose="02000000000000000000" pitchFamily="2" charset="0"/>
                <a:ea typeface="Roboto" panose="02000000000000000000" pitchFamily="2" charset="0"/>
                <a:cs typeface="Arial"/>
              </a:rPr>
              <a:t>d</a:t>
            </a:r>
            <a:r>
              <a:rPr lang="en-US" sz="1000" spc="20" dirty="0">
                <a:latin typeface="Roboto" panose="02000000000000000000" pitchFamily="2" charset="0"/>
                <a:ea typeface="Roboto" panose="02000000000000000000" pitchFamily="2" charset="0"/>
                <a:cs typeface="Arial"/>
              </a:rPr>
              <a:t>i</a:t>
            </a:r>
            <a:r>
              <a:rPr lang="en-US" sz="1000" dirty="0">
                <a:latin typeface="Roboto" panose="02000000000000000000" pitchFamily="2" charset="0"/>
                <a:ea typeface="Roboto" panose="02000000000000000000" pitchFamily="2" charset="0"/>
                <a:cs typeface="Arial"/>
              </a:rPr>
              <a:t>s</a:t>
            </a:r>
            <a:r>
              <a:rPr lang="en-US" sz="1000" spc="40" dirty="0">
                <a:latin typeface="Roboto" panose="02000000000000000000" pitchFamily="2" charset="0"/>
                <a:ea typeface="Roboto" panose="02000000000000000000" pitchFamily="2" charset="0"/>
                <a:cs typeface="Arial"/>
              </a:rPr>
              <a:t>t</a:t>
            </a:r>
            <a:r>
              <a:rPr lang="en-US" sz="1000" spc="-15" dirty="0">
                <a:latin typeface="Roboto" panose="02000000000000000000" pitchFamily="2" charset="0"/>
                <a:ea typeface="Roboto" panose="02000000000000000000" pitchFamily="2" charset="0"/>
                <a:cs typeface="Arial"/>
              </a:rPr>
              <a:t>r</a:t>
            </a:r>
            <a:r>
              <a:rPr lang="en-US" sz="1000" spc="20" dirty="0">
                <a:latin typeface="Roboto" panose="02000000000000000000" pitchFamily="2" charset="0"/>
                <a:ea typeface="Roboto" panose="02000000000000000000" pitchFamily="2" charset="0"/>
                <a:cs typeface="Arial"/>
              </a:rPr>
              <a:t>i</a:t>
            </a:r>
            <a:r>
              <a:rPr lang="en-US" sz="1000" spc="30" dirty="0">
                <a:latin typeface="Roboto" panose="02000000000000000000" pitchFamily="2" charset="0"/>
                <a:ea typeface="Roboto" panose="02000000000000000000" pitchFamily="2" charset="0"/>
                <a:cs typeface="Arial"/>
              </a:rPr>
              <a:t>c</a:t>
            </a:r>
            <a:r>
              <a:rPr lang="en-US" sz="1000" spc="40" dirty="0">
                <a:latin typeface="Roboto" panose="02000000000000000000" pitchFamily="2" charset="0"/>
                <a:ea typeface="Roboto" panose="02000000000000000000" pitchFamily="2" charset="0"/>
                <a:cs typeface="Arial"/>
              </a:rPr>
              <a:t>t</a:t>
            </a:r>
            <a:r>
              <a:rPr lang="en-US" sz="1000" spc="-85" dirty="0">
                <a:latin typeface="Roboto" panose="02000000000000000000" pitchFamily="2" charset="0"/>
                <a:ea typeface="Roboto" panose="02000000000000000000" pitchFamily="2" charset="0"/>
                <a:cs typeface="Arial"/>
              </a:rPr>
              <a:t>, </a:t>
            </a:r>
            <a:r>
              <a:rPr lang="en-US" sz="1000" spc="-25" dirty="0">
                <a:latin typeface="Roboto" panose="02000000000000000000" pitchFamily="2" charset="0"/>
                <a:ea typeface="Roboto" panose="02000000000000000000" pitchFamily="2" charset="0"/>
                <a:cs typeface="Arial"/>
              </a:rPr>
              <a:t>L</a:t>
            </a:r>
            <a:r>
              <a:rPr lang="en-US" sz="1000" spc="-20" dirty="0">
                <a:latin typeface="Roboto" panose="02000000000000000000" pitchFamily="2" charset="0"/>
                <a:ea typeface="Roboto" panose="02000000000000000000" pitchFamily="2" charset="0"/>
                <a:cs typeface="Arial"/>
              </a:rPr>
              <a:t>u</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15" dirty="0">
                <a:latin typeface="Roboto" panose="02000000000000000000" pitchFamily="2" charset="0"/>
                <a:ea typeface="Roboto" panose="02000000000000000000" pitchFamily="2" charset="0"/>
                <a:cs typeface="Arial"/>
              </a:rPr>
              <a:t>gp</a:t>
            </a:r>
            <a:r>
              <a:rPr lang="en-US" sz="1000" spc="-15" dirty="0">
                <a:latin typeface="Roboto" panose="02000000000000000000" pitchFamily="2" charset="0"/>
                <a:ea typeface="Roboto" panose="02000000000000000000" pitchFamily="2" charset="0"/>
                <a:cs typeface="Arial"/>
              </a:rPr>
              <a:t>r</a:t>
            </a:r>
            <a:r>
              <a:rPr lang="en-US" sz="1000" spc="-25" dirty="0">
                <a:latin typeface="Roboto" panose="02000000000000000000" pitchFamily="2" charset="0"/>
                <a:ea typeface="Roboto" panose="02000000000000000000" pitchFamily="2" charset="0"/>
                <a:cs typeface="Arial"/>
              </a:rPr>
              <a:t>a</a:t>
            </a:r>
            <a:r>
              <a:rPr lang="en-US" sz="1000" spc="15" dirty="0">
                <a:latin typeface="Roboto" panose="02000000000000000000" pitchFamily="2" charset="0"/>
                <a:ea typeface="Roboto" panose="02000000000000000000" pitchFamily="2" charset="0"/>
                <a:cs typeface="Arial"/>
              </a:rPr>
              <a:t>b</a:t>
            </a:r>
            <a:r>
              <a:rPr lang="en-US" sz="1000" spc="-25" dirty="0">
                <a:latin typeface="Roboto" panose="02000000000000000000" pitchFamily="2" charset="0"/>
                <a:ea typeface="Roboto" panose="02000000000000000000" pitchFamily="2" charset="0"/>
                <a:cs typeface="Arial"/>
              </a:rPr>
              <a:t>a</a:t>
            </a:r>
            <a:r>
              <a:rPr lang="en-US" sz="1000" spc="-20" dirty="0">
                <a:latin typeface="Roboto" panose="02000000000000000000" pitchFamily="2" charset="0"/>
                <a:ea typeface="Roboto" panose="02000000000000000000" pitchFamily="2" charset="0"/>
                <a:cs typeface="Arial"/>
              </a:rPr>
              <a:t>n</a:t>
            </a:r>
            <a:r>
              <a:rPr lang="en-US" sz="1000" spc="10" dirty="0">
                <a:latin typeface="Roboto" panose="02000000000000000000" pitchFamily="2" charset="0"/>
                <a:ea typeface="Roboto" panose="02000000000000000000" pitchFamily="2" charset="0"/>
                <a:cs typeface="Arial"/>
              </a:rPr>
              <a:t>g</a:t>
            </a:r>
            <a:endParaRPr lang="en-US" sz="1000" dirty="0">
              <a:latin typeface="Roboto" panose="02000000000000000000" pitchFamily="2" charset="0"/>
              <a:ea typeface="Roboto" panose="02000000000000000000" pitchFamily="2" charset="0"/>
              <a:cs typeface="Arial"/>
            </a:endParaRPr>
          </a:p>
          <a:p>
            <a:pPr marL="12700" marR="6350">
              <a:lnSpc>
                <a:spcPct val="100000"/>
              </a:lnSpc>
            </a:pPr>
            <a:endParaRPr lang="en-US" sz="1000" dirty="0">
              <a:latin typeface="Roboto" panose="02000000000000000000" pitchFamily="2" charset="0"/>
              <a:ea typeface="Roboto" panose="02000000000000000000" pitchFamily="2" charset="0"/>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0732" y="213105"/>
            <a:ext cx="8132268" cy="656589"/>
          </a:xfrm>
          <a:prstGeom prst="rect">
            <a:avLst/>
          </a:prstGeom>
        </p:spPr>
        <p:txBody>
          <a:bodyPr vert="horz" wrap="square" lIns="0" tIns="162559" rIns="0" bIns="0" rtlCol="0">
            <a:spAutoFit/>
          </a:bodyPr>
          <a:lstStyle/>
          <a:p>
            <a:pPr>
              <a:lnSpc>
                <a:spcPct val="100000"/>
              </a:lnSpc>
            </a:pPr>
            <a:r>
              <a:rPr lang="en-US" spc="-215" dirty="0">
                <a:latin typeface="Roboto" panose="02000000000000000000" pitchFamily="2" charset="0"/>
                <a:ea typeface="Roboto" panose="02000000000000000000" pitchFamily="2" charset="0"/>
              </a:rPr>
              <a:t>History of Asia-Pacific Typhoon (1980-2005)</a:t>
            </a:r>
            <a:endParaRPr spc="-165" dirty="0">
              <a:latin typeface="Roboto" panose="02000000000000000000" pitchFamily="2" charset="0"/>
              <a:ea typeface="Roboto" panose="02000000000000000000" pitchFamily="2" charset="0"/>
            </a:endParaRPr>
          </a:p>
        </p:txBody>
      </p:sp>
      <p:sp>
        <p:nvSpPr>
          <p:cNvPr id="4" name="object 4"/>
          <p:cNvSpPr txBox="1"/>
          <p:nvPr/>
        </p:nvSpPr>
        <p:spPr>
          <a:xfrm>
            <a:off x="1143000" y="6460229"/>
            <a:ext cx="5412105" cy="184666"/>
          </a:xfrm>
          <a:prstGeom prst="rect">
            <a:avLst/>
          </a:prstGeom>
        </p:spPr>
        <p:txBody>
          <a:bodyPr vert="horz" wrap="square" lIns="0" tIns="0" rIns="0" bIns="0" rtlCol="0">
            <a:spAutoFit/>
          </a:bodyPr>
          <a:lstStyle/>
          <a:p>
            <a:pPr marL="12700">
              <a:lnSpc>
                <a:spcPct val="100000"/>
              </a:lnSpc>
            </a:pPr>
            <a:r>
              <a:rPr lang="en-US" sz="1200" b="1" i="1" spc="-95" dirty="0">
                <a:latin typeface="Roboto" panose="02000000000000000000" pitchFamily="2" charset="0"/>
                <a:ea typeface="Roboto" panose="02000000000000000000" pitchFamily="2" charset="0"/>
                <a:cs typeface="Phetsarath OT"/>
              </a:rPr>
              <a:t>Source:</a:t>
            </a:r>
            <a:r>
              <a:rPr lang="en-US" sz="1200" i="1" spc="-95" dirty="0">
                <a:latin typeface="Roboto" panose="02000000000000000000" pitchFamily="2" charset="0"/>
                <a:ea typeface="Roboto" panose="02000000000000000000" pitchFamily="2" charset="0"/>
                <a:cs typeface="Phetsarath OT"/>
              </a:rPr>
              <a:t> https://commons.wikimedia.org/wiki/File:Pacific_typhoon_tracks_1980-2005.jpg</a:t>
            </a:r>
            <a:endParaRPr sz="1200" dirty="0">
              <a:latin typeface="Roboto" panose="02000000000000000000" pitchFamily="2" charset="0"/>
              <a:ea typeface="Roboto" panose="02000000000000000000" pitchFamily="2" charset="0"/>
              <a:cs typeface="Calibri"/>
            </a:endParaRPr>
          </a:p>
        </p:txBody>
      </p:sp>
      <p:pic>
        <p:nvPicPr>
          <p:cNvPr id="6" name="Picture 2">
            <a:extLst>
              <a:ext uri="{FF2B5EF4-FFF2-40B4-BE49-F238E27FC236}">
                <a16:creationId xmlns:a16="http://schemas.microsoft.com/office/drawing/2014/main" id="{876C1F99-65FF-4BA8-BE79-9DC2F67ABC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674" y="982243"/>
            <a:ext cx="6737701" cy="4893514"/>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15C58484-84B1-4DE1-B318-FBEE69CDE646}"/>
              </a:ext>
            </a:extLst>
          </p:cNvPr>
          <p:cNvSpPr txBox="1"/>
          <p:nvPr/>
        </p:nvSpPr>
        <p:spPr>
          <a:xfrm>
            <a:off x="7593961" y="854157"/>
            <a:ext cx="4445639" cy="2031325"/>
          </a:xfrm>
          <a:prstGeom prst="rect">
            <a:avLst/>
          </a:prstGeom>
        </p:spPr>
        <p:txBody>
          <a:bodyPr vert="horz" wrap="square" lIns="0" tIns="0" rIns="0" bIns="0" rtlCol="0">
            <a:spAutoFit/>
          </a:bodyPr>
          <a:lstStyle/>
          <a:p>
            <a:r>
              <a:rPr lang="en-US" sz="1200" b="0" i="0" dirty="0">
                <a:solidFill>
                  <a:srgbClr val="1F1F1F"/>
                </a:solidFill>
                <a:effectLst/>
                <a:latin typeface="Roboto" panose="02000000000000000000" pitchFamily="2" charset="0"/>
                <a:ea typeface="Roboto" panose="02000000000000000000" pitchFamily="2" charset="0"/>
              </a:rPr>
              <a:t>Between 1985 and 2005, there were a total of 484 typhoons and 79 super typhoons in the Southeast Asia region. The deadliest typhoon during this period was Typhoon Megi, which killed over 8,000 people in the Philippines in 1998. </a:t>
            </a:r>
          </a:p>
          <a:p>
            <a:pPr algn="l"/>
            <a:r>
              <a:rPr lang="en-US" sz="1200" b="0" i="0" dirty="0">
                <a:solidFill>
                  <a:srgbClr val="1F1F1F"/>
                </a:solidFill>
                <a:effectLst/>
                <a:latin typeface="Roboto" panose="02000000000000000000" pitchFamily="2" charset="0"/>
                <a:ea typeface="Roboto" panose="02000000000000000000" pitchFamily="2" charset="0"/>
              </a:rPr>
              <a:t>The most active year for typhoons in the Southeast Asia region during this period was 1993, with 28 typhoons. The least active year was 1988, with 16 typhoons.</a:t>
            </a:r>
          </a:p>
          <a:p>
            <a:pPr algn="l"/>
            <a:r>
              <a:rPr lang="en-US" sz="1200" b="0" i="0" dirty="0">
                <a:solidFill>
                  <a:srgbClr val="1F1F1F"/>
                </a:solidFill>
                <a:effectLst/>
                <a:latin typeface="Roboto" panose="02000000000000000000" pitchFamily="2" charset="0"/>
                <a:ea typeface="Roboto" panose="02000000000000000000" pitchFamily="2" charset="0"/>
              </a:rPr>
              <a:t>The average number of typhoons per year in the Southeast Asia region during this period was 22.2. The average number of super typhoons per year was 3.9.</a:t>
            </a:r>
          </a:p>
          <a:p>
            <a:endParaRPr lang="en-US" sz="1200" b="0" i="0" dirty="0">
              <a:solidFill>
                <a:srgbClr val="1F1F1F"/>
              </a:solidFill>
              <a:effectLst/>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57A79922-4D34-4B48-B791-3CAEB5097C86}"/>
              </a:ext>
            </a:extLst>
          </p:cNvPr>
          <p:cNvPicPr>
            <a:picLocks noChangeAspect="1"/>
          </p:cNvPicPr>
          <p:nvPr/>
        </p:nvPicPr>
        <p:blipFill>
          <a:blip r:embed="rId4"/>
          <a:stretch>
            <a:fillRect/>
          </a:stretch>
        </p:blipFill>
        <p:spPr>
          <a:xfrm>
            <a:off x="7588898" y="3132893"/>
            <a:ext cx="2734057" cy="943107"/>
          </a:xfrm>
          <a:prstGeom prst="rect">
            <a:avLst/>
          </a:prstGeom>
        </p:spPr>
      </p:pic>
      <p:pic>
        <p:nvPicPr>
          <p:cNvPr id="11" name="Picture 10">
            <a:extLst>
              <a:ext uri="{FF2B5EF4-FFF2-40B4-BE49-F238E27FC236}">
                <a16:creationId xmlns:a16="http://schemas.microsoft.com/office/drawing/2014/main" id="{599263E6-D49D-4D17-95CC-B2F9FD5BE030}"/>
              </a:ext>
            </a:extLst>
          </p:cNvPr>
          <p:cNvPicPr>
            <a:picLocks noChangeAspect="1"/>
          </p:cNvPicPr>
          <p:nvPr/>
        </p:nvPicPr>
        <p:blipFill>
          <a:blip r:embed="rId5">
            <a:alphaModFix/>
          </a:blip>
          <a:stretch>
            <a:fillRect/>
          </a:stretch>
        </p:blipFill>
        <p:spPr>
          <a:xfrm>
            <a:off x="7553131" y="4086093"/>
            <a:ext cx="2791215" cy="943107"/>
          </a:xfrm>
          <a:prstGeom prst="rect">
            <a:avLst/>
          </a:prstGeom>
        </p:spPr>
      </p:pic>
      <p:pic>
        <p:nvPicPr>
          <p:cNvPr id="13" name="Picture 12">
            <a:extLst>
              <a:ext uri="{FF2B5EF4-FFF2-40B4-BE49-F238E27FC236}">
                <a16:creationId xmlns:a16="http://schemas.microsoft.com/office/drawing/2014/main" id="{6518ACE1-FA43-4657-A8D3-96FECBE434BB}"/>
              </a:ext>
            </a:extLst>
          </p:cNvPr>
          <p:cNvPicPr>
            <a:picLocks noChangeAspect="1"/>
          </p:cNvPicPr>
          <p:nvPr/>
        </p:nvPicPr>
        <p:blipFill>
          <a:blip r:embed="rId6"/>
          <a:stretch>
            <a:fillRect/>
          </a:stretch>
        </p:blipFill>
        <p:spPr>
          <a:xfrm>
            <a:off x="7553131" y="5457704"/>
            <a:ext cx="2457793" cy="866896"/>
          </a:xfrm>
          <a:prstGeom prst="rect">
            <a:avLst/>
          </a:prstGeom>
        </p:spPr>
      </p:pic>
      <p:sp>
        <p:nvSpPr>
          <p:cNvPr id="15" name="TextBox 14">
            <a:extLst>
              <a:ext uri="{FF2B5EF4-FFF2-40B4-BE49-F238E27FC236}">
                <a16:creationId xmlns:a16="http://schemas.microsoft.com/office/drawing/2014/main" id="{E85D92ED-7C93-4AC6-B60C-B7FAF0864D5E}"/>
              </a:ext>
            </a:extLst>
          </p:cNvPr>
          <p:cNvSpPr txBox="1"/>
          <p:nvPr/>
        </p:nvSpPr>
        <p:spPr>
          <a:xfrm>
            <a:off x="7485793" y="2825116"/>
            <a:ext cx="2734057" cy="307777"/>
          </a:xfrm>
          <a:prstGeom prst="rect">
            <a:avLst/>
          </a:prstGeom>
          <a:noFill/>
        </p:spPr>
        <p:txBody>
          <a:bodyPr wrap="square">
            <a:spAutoFit/>
          </a:bodyPr>
          <a:lstStyle/>
          <a:p>
            <a:r>
              <a:rPr lang="en-US" sz="1400" b="1" i="0" strike="noStrike" dirty="0">
                <a:effectLst/>
                <a:latin typeface="Roboto" panose="02000000000000000000" pitchFamily="2" charset="0"/>
                <a:ea typeface="Roboto" panose="02000000000000000000" pitchFamily="2" charset="0"/>
              </a:rPr>
              <a:t>Saffir–Simpson scale</a:t>
            </a:r>
            <a:endParaRPr lang="en-US" sz="1400" b="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FBB08765-ED4A-4F92-8B87-485FAD828350}"/>
              </a:ext>
            </a:extLst>
          </p:cNvPr>
          <p:cNvSpPr txBox="1"/>
          <p:nvPr/>
        </p:nvSpPr>
        <p:spPr>
          <a:xfrm>
            <a:off x="7521560" y="5134205"/>
            <a:ext cx="2734057" cy="307777"/>
          </a:xfrm>
          <a:prstGeom prst="rect">
            <a:avLst/>
          </a:prstGeom>
          <a:noFill/>
        </p:spPr>
        <p:txBody>
          <a:bodyPr wrap="square">
            <a:spAutoFit/>
          </a:bodyPr>
          <a:lstStyle/>
          <a:p>
            <a:r>
              <a:rPr lang="en-US" sz="1400" b="1" i="0" strike="noStrike" dirty="0">
                <a:effectLst/>
                <a:latin typeface="Roboto" panose="02000000000000000000" pitchFamily="2" charset="0"/>
                <a:ea typeface="Roboto" panose="02000000000000000000" pitchFamily="2" charset="0"/>
              </a:rPr>
              <a:t>Storm Type</a:t>
            </a:r>
            <a:endParaRPr lang="en-US" sz="1400" b="1" dirty="0">
              <a:latin typeface="Roboto" panose="02000000000000000000" pitchFamily="2" charset="0"/>
              <a:ea typeface="Roboto" panose="02000000000000000000"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F44690D-DD25-4961-9FAA-B6C15EB69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34" y="990600"/>
            <a:ext cx="660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EFEB1D7E-D735-406E-9A6C-819CC6E9AE28}"/>
              </a:ext>
            </a:extLst>
          </p:cNvPr>
          <p:cNvSpPr txBox="1">
            <a:spLocks noGrp="1"/>
          </p:cNvSpPr>
          <p:nvPr>
            <p:ph type="title"/>
          </p:nvPr>
        </p:nvSpPr>
        <p:spPr>
          <a:xfrm>
            <a:off x="630732" y="213105"/>
            <a:ext cx="8132268" cy="656589"/>
          </a:xfrm>
          <a:prstGeom prst="rect">
            <a:avLst/>
          </a:prstGeom>
        </p:spPr>
        <p:txBody>
          <a:bodyPr vert="horz" wrap="square" lIns="0" tIns="162559" rIns="0" bIns="0" rtlCol="0">
            <a:spAutoFit/>
          </a:bodyPr>
          <a:lstStyle/>
          <a:p>
            <a:pPr>
              <a:lnSpc>
                <a:spcPct val="100000"/>
              </a:lnSpc>
            </a:pPr>
            <a:r>
              <a:rPr lang="en-US" spc="-165" dirty="0">
                <a:latin typeface="Roboto" panose="02000000000000000000" pitchFamily="2" charset="0"/>
                <a:ea typeface="Roboto" panose="02000000000000000000" pitchFamily="2" charset="0"/>
              </a:rPr>
              <a:t>Asia-Pacific Typhoon Season in 2023</a:t>
            </a:r>
            <a:endParaRPr spc="-165" dirty="0">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ED9F3BD8-EFD5-4D5C-8508-155016B4DCC8}"/>
              </a:ext>
            </a:extLst>
          </p:cNvPr>
          <p:cNvPicPr>
            <a:picLocks noChangeAspect="1"/>
          </p:cNvPicPr>
          <p:nvPr/>
        </p:nvPicPr>
        <p:blipFill>
          <a:blip r:embed="rId4"/>
          <a:stretch>
            <a:fillRect/>
          </a:stretch>
        </p:blipFill>
        <p:spPr>
          <a:xfrm>
            <a:off x="7588898" y="2933000"/>
            <a:ext cx="2734057" cy="943107"/>
          </a:xfrm>
          <a:prstGeom prst="rect">
            <a:avLst/>
          </a:prstGeom>
        </p:spPr>
      </p:pic>
      <p:pic>
        <p:nvPicPr>
          <p:cNvPr id="9" name="Picture 8">
            <a:extLst>
              <a:ext uri="{FF2B5EF4-FFF2-40B4-BE49-F238E27FC236}">
                <a16:creationId xmlns:a16="http://schemas.microsoft.com/office/drawing/2014/main" id="{0BB2E80E-C57D-4966-B7FD-A49EC877F1A6}"/>
              </a:ext>
            </a:extLst>
          </p:cNvPr>
          <p:cNvPicPr>
            <a:picLocks noChangeAspect="1"/>
          </p:cNvPicPr>
          <p:nvPr/>
        </p:nvPicPr>
        <p:blipFill>
          <a:blip r:embed="rId5">
            <a:alphaModFix/>
          </a:blip>
          <a:stretch>
            <a:fillRect/>
          </a:stretch>
        </p:blipFill>
        <p:spPr>
          <a:xfrm>
            <a:off x="7553131" y="3886200"/>
            <a:ext cx="2791215" cy="943107"/>
          </a:xfrm>
          <a:prstGeom prst="rect">
            <a:avLst/>
          </a:prstGeom>
        </p:spPr>
      </p:pic>
      <p:pic>
        <p:nvPicPr>
          <p:cNvPr id="10" name="Picture 9">
            <a:extLst>
              <a:ext uri="{FF2B5EF4-FFF2-40B4-BE49-F238E27FC236}">
                <a16:creationId xmlns:a16="http://schemas.microsoft.com/office/drawing/2014/main" id="{15DBA122-BB8C-4378-A763-5485508DECDA}"/>
              </a:ext>
            </a:extLst>
          </p:cNvPr>
          <p:cNvPicPr>
            <a:picLocks noChangeAspect="1"/>
          </p:cNvPicPr>
          <p:nvPr/>
        </p:nvPicPr>
        <p:blipFill>
          <a:blip r:embed="rId6"/>
          <a:stretch>
            <a:fillRect/>
          </a:stretch>
        </p:blipFill>
        <p:spPr>
          <a:xfrm>
            <a:off x="7553131" y="5370264"/>
            <a:ext cx="2457793" cy="866896"/>
          </a:xfrm>
          <a:prstGeom prst="rect">
            <a:avLst/>
          </a:prstGeom>
        </p:spPr>
      </p:pic>
      <p:sp>
        <p:nvSpPr>
          <p:cNvPr id="11" name="TextBox 10">
            <a:extLst>
              <a:ext uri="{FF2B5EF4-FFF2-40B4-BE49-F238E27FC236}">
                <a16:creationId xmlns:a16="http://schemas.microsoft.com/office/drawing/2014/main" id="{7ABC993F-4177-46DA-9472-1DB8D4D6090A}"/>
              </a:ext>
            </a:extLst>
          </p:cNvPr>
          <p:cNvSpPr txBox="1"/>
          <p:nvPr/>
        </p:nvSpPr>
        <p:spPr>
          <a:xfrm>
            <a:off x="7485793" y="2625223"/>
            <a:ext cx="2734057" cy="307777"/>
          </a:xfrm>
          <a:prstGeom prst="rect">
            <a:avLst/>
          </a:prstGeom>
          <a:noFill/>
        </p:spPr>
        <p:txBody>
          <a:bodyPr wrap="square">
            <a:spAutoFit/>
          </a:bodyPr>
          <a:lstStyle/>
          <a:p>
            <a:r>
              <a:rPr lang="en-US" sz="1400" b="1" i="0" strike="noStrike" dirty="0">
                <a:effectLst/>
                <a:latin typeface="Roboto" panose="02000000000000000000" pitchFamily="2" charset="0"/>
                <a:ea typeface="Roboto" panose="02000000000000000000" pitchFamily="2" charset="0"/>
              </a:rPr>
              <a:t>Saffir–Simpson scale</a:t>
            </a:r>
            <a:endParaRPr lang="en-US" sz="1400" b="1" dirty="0">
              <a:latin typeface="Roboto" panose="02000000000000000000" pitchFamily="2" charset="0"/>
              <a:ea typeface="Roboto" panose="02000000000000000000" pitchFamily="2" charset="0"/>
            </a:endParaRPr>
          </a:p>
        </p:txBody>
      </p:sp>
      <p:sp>
        <p:nvSpPr>
          <p:cNvPr id="12" name="TextBox 11">
            <a:extLst>
              <a:ext uri="{FF2B5EF4-FFF2-40B4-BE49-F238E27FC236}">
                <a16:creationId xmlns:a16="http://schemas.microsoft.com/office/drawing/2014/main" id="{2B9DE16E-1765-450D-AF2F-BCA5DA74989C}"/>
              </a:ext>
            </a:extLst>
          </p:cNvPr>
          <p:cNvSpPr txBox="1"/>
          <p:nvPr/>
        </p:nvSpPr>
        <p:spPr>
          <a:xfrm>
            <a:off x="7521560" y="5046765"/>
            <a:ext cx="2734057" cy="307777"/>
          </a:xfrm>
          <a:prstGeom prst="rect">
            <a:avLst/>
          </a:prstGeom>
          <a:noFill/>
        </p:spPr>
        <p:txBody>
          <a:bodyPr wrap="square">
            <a:spAutoFit/>
          </a:bodyPr>
          <a:lstStyle/>
          <a:p>
            <a:r>
              <a:rPr lang="en-US" sz="1400" b="1" i="0" strike="noStrike" dirty="0">
                <a:effectLst/>
                <a:latin typeface="Roboto" panose="02000000000000000000" pitchFamily="2" charset="0"/>
                <a:ea typeface="Roboto" panose="02000000000000000000" pitchFamily="2" charset="0"/>
              </a:rPr>
              <a:t>Storm Type</a:t>
            </a:r>
            <a:endParaRPr lang="en-US" sz="14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30A02E2E-87A4-4CA7-818F-CF973068FC24}"/>
              </a:ext>
            </a:extLst>
          </p:cNvPr>
          <p:cNvSpPr txBox="1"/>
          <p:nvPr/>
        </p:nvSpPr>
        <p:spPr>
          <a:xfrm>
            <a:off x="874520" y="6237160"/>
            <a:ext cx="6094428" cy="276999"/>
          </a:xfrm>
          <a:prstGeom prst="rect">
            <a:avLst/>
          </a:prstGeom>
          <a:noFill/>
        </p:spPr>
        <p:txBody>
          <a:bodyPr wrap="square">
            <a:spAutoFit/>
          </a:bodyPr>
          <a:lstStyle/>
          <a:p>
            <a:r>
              <a:rPr lang="en-US" sz="1200" dirty="0">
                <a:latin typeface="Roboto" panose="02000000000000000000" pitchFamily="2" charset="0"/>
                <a:ea typeface="Roboto" panose="02000000000000000000" pitchFamily="2" charset="0"/>
              </a:rPr>
              <a:t>Source: https://en.wikipedia.org/wiki/File:2023_Pacific_typhoon_season_summary.png</a:t>
            </a:r>
          </a:p>
        </p:txBody>
      </p:sp>
      <p:sp>
        <p:nvSpPr>
          <p:cNvPr id="17" name="TextBox 16">
            <a:extLst>
              <a:ext uri="{FF2B5EF4-FFF2-40B4-BE49-F238E27FC236}">
                <a16:creationId xmlns:a16="http://schemas.microsoft.com/office/drawing/2014/main" id="{E3CBE0E5-8154-4CF0-8607-DA164D4ECEAB}"/>
              </a:ext>
            </a:extLst>
          </p:cNvPr>
          <p:cNvSpPr txBox="1"/>
          <p:nvPr/>
        </p:nvSpPr>
        <p:spPr>
          <a:xfrm>
            <a:off x="7557856" y="928221"/>
            <a:ext cx="4176944" cy="1169551"/>
          </a:xfrm>
          <a:prstGeom prst="rect">
            <a:avLst/>
          </a:prstGeom>
          <a:noFill/>
        </p:spPr>
        <p:txBody>
          <a:bodyPr wrap="square">
            <a:spAutoFit/>
          </a:bodyPr>
          <a:lstStyle/>
          <a:p>
            <a:r>
              <a:rPr lang="en-US" sz="1400" b="0" i="0" dirty="0">
                <a:solidFill>
                  <a:srgbClr val="1F1F1F"/>
                </a:solidFill>
                <a:effectLst/>
                <a:latin typeface="Roboto" panose="02000000000000000000" pitchFamily="2" charset="0"/>
                <a:ea typeface="Roboto" panose="02000000000000000000" pitchFamily="2" charset="0"/>
              </a:rPr>
              <a:t>The 2023 Pacific typhoon season was an active season with 28 tropical depressions, 16 tropical storms, and 10 typhoons. Four of these typhoons were super typhoons. The season also caused 191 fatalities and $18.5 billion in damage.</a:t>
            </a:r>
          </a:p>
        </p:txBody>
      </p:sp>
    </p:spTree>
    <p:extLst>
      <p:ext uri="{BB962C8B-B14F-4D97-AF65-F5344CB8AC3E}">
        <p14:creationId xmlns:p14="http://schemas.microsoft.com/office/powerpoint/2010/main" val="2981338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56794" y="793497"/>
            <a:ext cx="3867912" cy="5824728"/>
          </a:xfrm>
          <a:prstGeom prst="rect">
            <a:avLst/>
          </a:prstGeom>
          <a:blipFill>
            <a:blip r:embed="rId2" cstate="print"/>
            <a:stretch>
              <a:fillRect/>
            </a:stretch>
          </a:blipFill>
        </p:spPr>
        <p:txBody>
          <a:bodyPr wrap="square" lIns="0" tIns="0" rIns="0" bIns="0" rtlCol="0">
            <a:spAutoFit/>
          </a:bodyPr>
          <a:lstStyle/>
          <a:p>
            <a:endParaRPr dirty="0"/>
          </a:p>
        </p:txBody>
      </p:sp>
      <p:sp>
        <p:nvSpPr>
          <p:cNvPr id="3" name="object 3"/>
          <p:cNvSpPr/>
          <p:nvPr/>
        </p:nvSpPr>
        <p:spPr>
          <a:xfrm>
            <a:off x="4762198" y="740410"/>
            <a:ext cx="3506724" cy="2286000"/>
          </a:xfrm>
          <a:prstGeom prst="rect">
            <a:avLst/>
          </a:prstGeom>
          <a:blipFill>
            <a:blip r:embed="rId3" cstate="print"/>
            <a:stretch>
              <a:fillRect/>
            </a:stretch>
          </a:blipFill>
        </p:spPr>
        <p:txBody>
          <a:bodyPr wrap="square" lIns="0" tIns="0" rIns="0" bIns="0" rtlCol="0">
            <a:spAutoFit/>
          </a:bodyPr>
          <a:lstStyle/>
          <a:p>
            <a:endParaRPr dirty="0"/>
          </a:p>
        </p:txBody>
      </p:sp>
      <p:sp>
        <p:nvSpPr>
          <p:cNvPr id="5" name="object 5"/>
          <p:cNvSpPr/>
          <p:nvPr/>
        </p:nvSpPr>
        <p:spPr>
          <a:xfrm>
            <a:off x="7996428" y="3525011"/>
            <a:ext cx="3502152" cy="2286000"/>
          </a:xfrm>
          <a:prstGeom prst="rect">
            <a:avLst/>
          </a:prstGeom>
          <a:blipFill>
            <a:blip r:embed="rId4" cstate="print"/>
            <a:stretch>
              <a:fillRect/>
            </a:stretch>
          </a:blipFill>
        </p:spPr>
        <p:txBody>
          <a:bodyPr wrap="square" lIns="0" tIns="0" rIns="0" bIns="0" rtlCol="0">
            <a:spAutoFit/>
          </a:bodyPr>
          <a:lstStyle/>
          <a:p>
            <a:endParaRPr dirty="0"/>
          </a:p>
        </p:txBody>
      </p:sp>
      <p:sp>
        <p:nvSpPr>
          <p:cNvPr id="6" name="object 6"/>
          <p:cNvSpPr txBox="1"/>
          <p:nvPr/>
        </p:nvSpPr>
        <p:spPr>
          <a:xfrm>
            <a:off x="9149842" y="3238500"/>
            <a:ext cx="2405380" cy="276999"/>
          </a:xfrm>
          <a:prstGeom prst="rect">
            <a:avLst/>
          </a:prstGeom>
        </p:spPr>
        <p:txBody>
          <a:bodyPr vert="horz" wrap="square" lIns="0" tIns="0" rIns="0" bIns="0" rtlCol="0">
            <a:spAutoFit/>
          </a:bodyPr>
          <a:lstStyle/>
          <a:p>
            <a:pPr marL="12700">
              <a:lnSpc>
                <a:spcPct val="100000"/>
              </a:lnSpc>
            </a:pPr>
            <a:r>
              <a:rPr sz="1800" spc="-95" dirty="0">
                <a:latin typeface="Roboto" panose="02000000000000000000" pitchFamily="2" charset="0"/>
                <a:ea typeface="Roboto" panose="02000000000000000000" pitchFamily="2" charset="0"/>
                <a:cs typeface="Arial"/>
              </a:rPr>
              <a:t>B</a:t>
            </a:r>
            <a:r>
              <a:rPr sz="1800" spc="-40" dirty="0">
                <a:latin typeface="Roboto" panose="02000000000000000000" pitchFamily="2" charset="0"/>
                <a:ea typeface="Roboto" panose="02000000000000000000" pitchFamily="2" charset="0"/>
                <a:cs typeface="Arial"/>
              </a:rPr>
              <a:t>e</a:t>
            </a:r>
            <a:r>
              <a:rPr sz="1800" spc="30" dirty="0">
                <a:latin typeface="Roboto" panose="02000000000000000000" pitchFamily="2" charset="0"/>
                <a:ea typeface="Roboto" panose="02000000000000000000" pitchFamily="2" charset="0"/>
                <a:cs typeface="Arial"/>
              </a:rPr>
              <a:t>b</a:t>
            </a:r>
            <a:r>
              <a:rPr sz="1800" spc="-5" dirty="0">
                <a:latin typeface="Roboto" panose="02000000000000000000" pitchFamily="2" charset="0"/>
                <a:ea typeface="Roboto" panose="02000000000000000000" pitchFamily="2" charset="0"/>
                <a:cs typeface="Arial"/>
              </a:rPr>
              <a:t>i</a:t>
            </a:r>
            <a:r>
              <a:rPr sz="1800" dirty="0">
                <a:latin typeface="Roboto" panose="02000000000000000000" pitchFamily="2" charset="0"/>
                <a:ea typeface="Roboto" panose="02000000000000000000" pitchFamily="2" charset="0"/>
                <a:cs typeface="Arial"/>
              </a:rPr>
              <a:t>n</a:t>
            </a:r>
            <a:r>
              <a:rPr sz="1800" spc="25" dirty="0">
                <a:latin typeface="Roboto" panose="02000000000000000000" pitchFamily="2" charset="0"/>
                <a:ea typeface="Roboto" panose="02000000000000000000" pitchFamily="2" charset="0"/>
                <a:cs typeface="Arial"/>
              </a:rPr>
              <a:t>c</a:t>
            </a:r>
            <a:r>
              <a:rPr sz="1800" spc="-30" dirty="0">
                <a:latin typeface="Roboto" panose="02000000000000000000" pitchFamily="2" charset="0"/>
                <a:ea typeface="Roboto" panose="02000000000000000000" pitchFamily="2" charset="0"/>
                <a:cs typeface="Arial"/>
              </a:rPr>
              <a:t>a</a:t>
            </a:r>
            <a:r>
              <a:rPr sz="1800" spc="-80" dirty="0">
                <a:latin typeface="Roboto" panose="02000000000000000000" pitchFamily="2" charset="0"/>
                <a:ea typeface="Roboto" panose="02000000000000000000" pitchFamily="2" charset="0"/>
                <a:cs typeface="Arial"/>
              </a:rPr>
              <a:t> </a:t>
            </a:r>
            <a:r>
              <a:rPr sz="1800" dirty="0">
                <a:latin typeface="Roboto" panose="02000000000000000000" pitchFamily="2" charset="0"/>
                <a:ea typeface="Roboto" panose="02000000000000000000" pitchFamily="2" charset="0"/>
                <a:cs typeface="Arial"/>
              </a:rPr>
              <a:t>Tr</a:t>
            </a:r>
            <a:r>
              <a:rPr sz="1800" spc="15" dirty="0">
                <a:latin typeface="Roboto" panose="02000000000000000000" pitchFamily="2" charset="0"/>
                <a:ea typeface="Roboto" panose="02000000000000000000" pitchFamily="2" charset="0"/>
                <a:cs typeface="Arial"/>
              </a:rPr>
              <a:t>o</a:t>
            </a:r>
            <a:r>
              <a:rPr sz="1800" spc="30" dirty="0">
                <a:latin typeface="Roboto" panose="02000000000000000000" pitchFamily="2" charset="0"/>
                <a:ea typeface="Roboto" panose="02000000000000000000" pitchFamily="2" charset="0"/>
                <a:cs typeface="Arial"/>
              </a:rPr>
              <a:t>p</a:t>
            </a:r>
            <a:r>
              <a:rPr sz="1800" spc="-5" dirty="0">
                <a:latin typeface="Roboto" panose="02000000000000000000" pitchFamily="2" charset="0"/>
                <a:ea typeface="Roboto" panose="02000000000000000000" pitchFamily="2" charset="0"/>
                <a:cs typeface="Arial"/>
              </a:rPr>
              <a:t>i</a:t>
            </a:r>
            <a:r>
              <a:rPr sz="1800" spc="25" dirty="0">
                <a:latin typeface="Roboto" panose="02000000000000000000" pitchFamily="2" charset="0"/>
                <a:ea typeface="Roboto" panose="02000000000000000000" pitchFamily="2" charset="0"/>
                <a:cs typeface="Arial"/>
              </a:rPr>
              <a:t>c</a:t>
            </a:r>
            <a:r>
              <a:rPr sz="1800" spc="-40" dirty="0">
                <a:latin typeface="Roboto" panose="02000000000000000000" pitchFamily="2" charset="0"/>
                <a:ea typeface="Roboto" panose="02000000000000000000" pitchFamily="2" charset="0"/>
                <a:cs typeface="Arial"/>
              </a:rPr>
              <a:t>a</a:t>
            </a:r>
            <a:r>
              <a:rPr sz="1800" spc="35" dirty="0">
                <a:latin typeface="Roboto" panose="02000000000000000000" pitchFamily="2" charset="0"/>
                <a:ea typeface="Roboto" panose="02000000000000000000" pitchFamily="2" charset="0"/>
                <a:cs typeface="Arial"/>
              </a:rPr>
              <a:t>l</a:t>
            </a:r>
            <a:r>
              <a:rPr sz="1800" spc="-40" dirty="0">
                <a:latin typeface="Roboto" panose="02000000000000000000" pitchFamily="2" charset="0"/>
                <a:ea typeface="Roboto" panose="02000000000000000000" pitchFamily="2" charset="0"/>
                <a:cs typeface="Arial"/>
              </a:rPr>
              <a:t> </a:t>
            </a:r>
            <a:r>
              <a:rPr sz="1800" spc="-130" dirty="0">
                <a:latin typeface="Roboto" panose="02000000000000000000" pitchFamily="2" charset="0"/>
                <a:ea typeface="Roboto" panose="02000000000000000000" pitchFamily="2" charset="0"/>
                <a:cs typeface="Arial"/>
              </a:rPr>
              <a:t>S</a:t>
            </a:r>
            <a:r>
              <a:rPr sz="1800" spc="70" dirty="0">
                <a:latin typeface="Roboto" panose="02000000000000000000" pitchFamily="2" charset="0"/>
                <a:ea typeface="Roboto" panose="02000000000000000000" pitchFamily="2" charset="0"/>
                <a:cs typeface="Arial"/>
              </a:rPr>
              <a:t>t</a:t>
            </a:r>
            <a:r>
              <a:rPr sz="1800" spc="25" dirty="0">
                <a:latin typeface="Roboto" panose="02000000000000000000" pitchFamily="2" charset="0"/>
                <a:ea typeface="Roboto" panose="02000000000000000000" pitchFamily="2" charset="0"/>
                <a:cs typeface="Arial"/>
              </a:rPr>
              <a:t>o</a:t>
            </a:r>
            <a:r>
              <a:rPr sz="1800" spc="40" dirty="0">
                <a:latin typeface="Roboto" panose="02000000000000000000" pitchFamily="2" charset="0"/>
                <a:ea typeface="Roboto" panose="02000000000000000000" pitchFamily="2" charset="0"/>
                <a:cs typeface="Arial"/>
              </a:rPr>
              <a:t>rm</a:t>
            </a:r>
            <a:endParaRPr sz="1800" dirty="0">
              <a:latin typeface="Roboto" panose="02000000000000000000" pitchFamily="2" charset="0"/>
              <a:ea typeface="Roboto" panose="02000000000000000000" pitchFamily="2" charset="0"/>
              <a:cs typeface="Arial"/>
            </a:endParaRPr>
          </a:p>
        </p:txBody>
      </p:sp>
      <p:sp>
        <p:nvSpPr>
          <p:cNvPr id="7" name="object 7"/>
          <p:cNvSpPr txBox="1"/>
          <p:nvPr/>
        </p:nvSpPr>
        <p:spPr>
          <a:xfrm>
            <a:off x="8495538" y="1068959"/>
            <a:ext cx="2044064" cy="760095"/>
          </a:xfrm>
          <a:prstGeom prst="rect">
            <a:avLst/>
          </a:prstGeom>
        </p:spPr>
        <p:txBody>
          <a:bodyPr vert="horz" wrap="square" lIns="0" tIns="0" rIns="0" bIns="0" rtlCol="0">
            <a:spAutoFit/>
          </a:bodyPr>
          <a:lstStyle/>
          <a:p>
            <a:pPr marL="12700">
              <a:lnSpc>
                <a:spcPct val="100000"/>
              </a:lnSpc>
            </a:pPr>
            <a:r>
              <a:rPr sz="1550" spc="-5" dirty="0">
                <a:latin typeface="Roboto" panose="02000000000000000000" pitchFamily="2" charset="0"/>
                <a:ea typeface="Roboto" panose="02000000000000000000" pitchFamily="2" charset="0"/>
                <a:cs typeface="Arial"/>
              </a:rPr>
              <a:t>Da</a:t>
            </a:r>
            <a:r>
              <a:rPr sz="1550" spc="-15" dirty="0">
                <a:latin typeface="Roboto" panose="02000000000000000000" pitchFamily="2" charset="0"/>
                <a:ea typeface="Roboto" panose="02000000000000000000" pitchFamily="2" charset="0"/>
                <a:cs typeface="Arial"/>
              </a:rPr>
              <a:t>t</a:t>
            </a:r>
            <a:r>
              <a:rPr sz="1550" spc="-45" dirty="0">
                <a:latin typeface="Roboto" panose="02000000000000000000" pitchFamily="2" charset="0"/>
                <a:ea typeface="Roboto" panose="02000000000000000000" pitchFamily="2" charset="0"/>
                <a:cs typeface="Arial"/>
              </a:rPr>
              <a:t>e</a:t>
            </a:r>
            <a:r>
              <a:rPr sz="1550" spc="25" dirty="0">
                <a:latin typeface="Roboto" panose="02000000000000000000" pitchFamily="2" charset="0"/>
                <a:ea typeface="Roboto" panose="02000000000000000000" pitchFamily="2" charset="0"/>
                <a:cs typeface="Arial"/>
              </a:rPr>
              <a:t>d</a:t>
            </a:r>
            <a:r>
              <a:rPr sz="1550" spc="35" dirty="0">
                <a:latin typeface="Roboto" panose="02000000000000000000" pitchFamily="2" charset="0"/>
                <a:ea typeface="Roboto" panose="02000000000000000000" pitchFamily="2" charset="0"/>
                <a:cs typeface="Arial"/>
              </a:rPr>
              <a:t> </a:t>
            </a:r>
            <a:r>
              <a:rPr sz="1550" spc="30" dirty="0">
                <a:latin typeface="Roboto" panose="02000000000000000000" pitchFamily="2" charset="0"/>
                <a:ea typeface="Roboto" panose="02000000000000000000" pitchFamily="2" charset="0"/>
                <a:cs typeface="Arial"/>
              </a:rPr>
              <a:t>1</a:t>
            </a:r>
            <a:r>
              <a:rPr sz="1550" spc="40" dirty="0">
                <a:latin typeface="Roboto" panose="02000000000000000000" pitchFamily="2" charset="0"/>
                <a:ea typeface="Roboto" panose="02000000000000000000" pitchFamily="2" charset="0"/>
                <a:cs typeface="Arial"/>
              </a:rPr>
              <a:t>8</a:t>
            </a:r>
            <a:r>
              <a:rPr sz="1550" spc="-95" dirty="0">
                <a:latin typeface="Roboto" panose="02000000000000000000" pitchFamily="2" charset="0"/>
                <a:ea typeface="Roboto" panose="02000000000000000000" pitchFamily="2" charset="0"/>
                <a:cs typeface="Arial"/>
              </a:rPr>
              <a:t>-</a:t>
            </a:r>
            <a:r>
              <a:rPr sz="1550" spc="20" dirty="0">
                <a:latin typeface="Roboto" panose="02000000000000000000" pitchFamily="2" charset="0"/>
                <a:ea typeface="Roboto" panose="02000000000000000000" pitchFamily="2" charset="0"/>
                <a:cs typeface="Phetsarath OT"/>
              </a:rPr>
              <a:t>2</a:t>
            </a:r>
            <a:r>
              <a:rPr sz="1550" spc="15" dirty="0">
                <a:latin typeface="Roboto" panose="02000000000000000000" pitchFamily="2" charset="0"/>
                <a:ea typeface="Roboto" panose="02000000000000000000" pitchFamily="2" charset="0"/>
                <a:cs typeface="Phetsarath OT"/>
              </a:rPr>
              <a:t>0</a:t>
            </a:r>
            <a:r>
              <a:rPr sz="1550" spc="-50" dirty="0">
                <a:latin typeface="Roboto" panose="02000000000000000000" pitchFamily="2" charset="0"/>
                <a:ea typeface="Roboto" panose="02000000000000000000" pitchFamily="2" charset="0"/>
                <a:cs typeface="Phetsarath OT"/>
              </a:rPr>
              <a:t> </a:t>
            </a:r>
            <a:r>
              <a:rPr sz="1550" spc="75" dirty="0">
                <a:latin typeface="Roboto" panose="02000000000000000000" pitchFamily="2" charset="0"/>
                <a:ea typeface="Roboto" panose="02000000000000000000" pitchFamily="2" charset="0"/>
                <a:cs typeface="Arial"/>
              </a:rPr>
              <a:t>J</a:t>
            </a:r>
            <a:r>
              <a:rPr sz="1550" spc="-5" dirty="0">
                <a:latin typeface="Roboto" panose="02000000000000000000" pitchFamily="2" charset="0"/>
                <a:ea typeface="Roboto" panose="02000000000000000000" pitchFamily="2" charset="0"/>
                <a:cs typeface="Arial"/>
              </a:rPr>
              <a:t>u</a:t>
            </a:r>
            <a:r>
              <a:rPr sz="1550" spc="45" dirty="0">
                <a:latin typeface="Roboto" panose="02000000000000000000" pitchFamily="2" charset="0"/>
                <a:ea typeface="Roboto" panose="02000000000000000000" pitchFamily="2" charset="0"/>
                <a:cs typeface="Arial"/>
              </a:rPr>
              <a:t>l</a:t>
            </a:r>
            <a:r>
              <a:rPr sz="1550" spc="-35" dirty="0">
                <a:latin typeface="Roboto" panose="02000000000000000000" pitchFamily="2" charset="0"/>
                <a:ea typeface="Roboto" panose="02000000000000000000" pitchFamily="2" charset="0"/>
                <a:cs typeface="Arial"/>
              </a:rPr>
              <a:t>y</a:t>
            </a:r>
            <a:r>
              <a:rPr sz="1550" spc="80" dirty="0">
                <a:latin typeface="Roboto" panose="02000000000000000000" pitchFamily="2" charset="0"/>
                <a:ea typeface="Roboto" panose="02000000000000000000" pitchFamily="2" charset="0"/>
                <a:cs typeface="Arial"/>
              </a:rPr>
              <a:t> </a:t>
            </a:r>
            <a:r>
              <a:rPr sz="1550" spc="20" dirty="0">
                <a:latin typeface="Roboto" panose="02000000000000000000" pitchFamily="2" charset="0"/>
                <a:ea typeface="Roboto" panose="02000000000000000000" pitchFamily="2" charset="0"/>
                <a:cs typeface="Phetsarath OT"/>
              </a:rPr>
              <a:t>20</a:t>
            </a:r>
            <a:r>
              <a:rPr sz="1550" spc="10" dirty="0">
                <a:latin typeface="Roboto" panose="02000000000000000000" pitchFamily="2" charset="0"/>
                <a:ea typeface="Roboto" panose="02000000000000000000" pitchFamily="2" charset="0"/>
                <a:cs typeface="Phetsarath OT"/>
              </a:rPr>
              <a:t>18</a:t>
            </a:r>
            <a:endParaRPr sz="1550" dirty="0">
              <a:latin typeface="Roboto" panose="02000000000000000000" pitchFamily="2" charset="0"/>
              <a:ea typeface="Roboto" panose="02000000000000000000" pitchFamily="2" charset="0"/>
              <a:cs typeface="Phetsarath OT"/>
            </a:endParaRPr>
          </a:p>
          <a:p>
            <a:pPr marL="12700">
              <a:lnSpc>
                <a:spcPct val="100000"/>
              </a:lnSpc>
              <a:spcBef>
                <a:spcPts val="85"/>
              </a:spcBef>
            </a:pPr>
            <a:r>
              <a:rPr sz="1550" spc="20" dirty="0">
                <a:latin typeface="Roboto" panose="02000000000000000000" pitchFamily="2" charset="0"/>
                <a:ea typeface="Roboto" panose="02000000000000000000" pitchFamily="2" charset="0"/>
                <a:cs typeface="Phetsarath OT"/>
              </a:rPr>
              <a:t>5</a:t>
            </a:r>
            <a:r>
              <a:rPr sz="1550" spc="15" dirty="0">
                <a:latin typeface="Roboto" panose="02000000000000000000" pitchFamily="2" charset="0"/>
                <a:ea typeface="Roboto" panose="02000000000000000000" pitchFamily="2" charset="0"/>
                <a:cs typeface="Phetsarath OT"/>
              </a:rPr>
              <a:t>5</a:t>
            </a:r>
            <a:r>
              <a:rPr sz="1550" spc="20" dirty="0">
                <a:latin typeface="Roboto" panose="02000000000000000000" pitchFamily="2" charset="0"/>
                <a:ea typeface="Roboto" panose="02000000000000000000" pitchFamily="2" charset="0"/>
                <a:cs typeface="Phetsarath OT"/>
              </a:rPr>
              <a:t> </a:t>
            </a:r>
            <a:r>
              <a:rPr sz="1550" spc="25" dirty="0">
                <a:latin typeface="Roboto" panose="02000000000000000000" pitchFamily="2" charset="0"/>
                <a:ea typeface="Roboto" panose="02000000000000000000" pitchFamily="2" charset="0"/>
                <a:cs typeface="Arial"/>
              </a:rPr>
              <a:t>d</a:t>
            </a:r>
            <a:r>
              <a:rPr sz="1550" spc="40" dirty="0">
                <a:latin typeface="Roboto" panose="02000000000000000000" pitchFamily="2" charset="0"/>
                <a:ea typeface="Roboto" panose="02000000000000000000" pitchFamily="2" charset="0"/>
                <a:cs typeface="Arial"/>
              </a:rPr>
              <a:t>is</a:t>
            </a:r>
            <a:r>
              <a:rPr sz="1550" spc="70" dirty="0">
                <a:latin typeface="Roboto" panose="02000000000000000000" pitchFamily="2" charset="0"/>
                <a:ea typeface="Roboto" panose="02000000000000000000" pitchFamily="2" charset="0"/>
                <a:cs typeface="Arial"/>
              </a:rPr>
              <a:t>t</a:t>
            </a:r>
            <a:r>
              <a:rPr sz="1550" spc="35" dirty="0">
                <a:latin typeface="Roboto" panose="02000000000000000000" pitchFamily="2" charset="0"/>
                <a:ea typeface="Roboto" panose="02000000000000000000" pitchFamily="2" charset="0"/>
                <a:cs typeface="Arial"/>
              </a:rPr>
              <a:t>r</a:t>
            </a:r>
            <a:r>
              <a:rPr sz="1550" spc="25" dirty="0">
                <a:latin typeface="Roboto" panose="02000000000000000000" pitchFamily="2" charset="0"/>
                <a:ea typeface="Roboto" panose="02000000000000000000" pitchFamily="2" charset="0"/>
                <a:cs typeface="Arial"/>
              </a:rPr>
              <a:t>i</a:t>
            </a:r>
            <a:r>
              <a:rPr sz="1550" spc="80" dirty="0">
                <a:latin typeface="Roboto" panose="02000000000000000000" pitchFamily="2" charset="0"/>
                <a:ea typeface="Roboto" panose="02000000000000000000" pitchFamily="2" charset="0"/>
                <a:cs typeface="Arial"/>
              </a:rPr>
              <a:t>c</a:t>
            </a:r>
            <a:r>
              <a:rPr sz="1550" spc="30" dirty="0">
                <a:latin typeface="Roboto" panose="02000000000000000000" pitchFamily="2" charset="0"/>
                <a:ea typeface="Roboto" panose="02000000000000000000" pitchFamily="2" charset="0"/>
                <a:cs typeface="Arial"/>
              </a:rPr>
              <a:t>t</a:t>
            </a:r>
            <a:r>
              <a:rPr sz="1550" spc="35" dirty="0">
                <a:latin typeface="Roboto" panose="02000000000000000000" pitchFamily="2" charset="0"/>
                <a:ea typeface="Roboto" panose="02000000000000000000" pitchFamily="2" charset="0"/>
                <a:cs typeface="Arial"/>
              </a:rPr>
              <a:t>s</a:t>
            </a:r>
            <a:r>
              <a:rPr sz="1550" spc="5" dirty="0">
                <a:latin typeface="Roboto" panose="02000000000000000000" pitchFamily="2" charset="0"/>
                <a:ea typeface="Roboto" panose="02000000000000000000" pitchFamily="2" charset="0"/>
                <a:cs typeface="Arial"/>
              </a:rPr>
              <a:t> </a:t>
            </a:r>
            <a:r>
              <a:rPr sz="1550" spc="95" dirty="0">
                <a:latin typeface="Roboto" panose="02000000000000000000" pitchFamily="2" charset="0"/>
                <a:ea typeface="Roboto" panose="02000000000000000000" pitchFamily="2" charset="0"/>
                <a:cs typeface="Arial"/>
              </a:rPr>
              <a:t>o</a:t>
            </a:r>
            <a:r>
              <a:rPr sz="1550" spc="50" dirty="0">
                <a:latin typeface="Roboto" panose="02000000000000000000" pitchFamily="2" charset="0"/>
                <a:ea typeface="Roboto" panose="02000000000000000000" pitchFamily="2" charset="0"/>
                <a:cs typeface="Arial"/>
              </a:rPr>
              <a:t>f</a:t>
            </a:r>
            <a:r>
              <a:rPr sz="1550" spc="70" dirty="0">
                <a:latin typeface="Roboto" panose="02000000000000000000" pitchFamily="2" charset="0"/>
                <a:ea typeface="Roboto" panose="02000000000000000000" pitchFamily="2" charset="0"/>
                <a:cs typeface="Arial"/>
              </a:rPr>
              <a:t> </a:t>
            </a:r>
            <a:r>
              <a:rPr sz="1550" spc="5" dirty="0">
                <a:latin typeface="Roboto" panose="02000000000000000000" pitchFamily="2" charset="0"/>
                <a:ea typeface="Roboto" panose="02000000000000000000" pitchFamily="2" charset="0"/>
                <a:cs typeface="Phetsarath OT"/>
              </a:rPr>
              <a:t>13</a:t>
            </a:r>
            <a:endParaRPr sz="1550" dirty="0">
              <a:latin typeface="Roboto" panose="02000000000000000000" pitchFamily="2" charset="0"/>
              <a:ea typeface="Roboto" panose="02000000000000000000" pitchFamily="2" charset="0"/>
              <a:cs typeface="Phetsarath OT"/>
            </a:endParaRPr>
          </a:p>
          <a:p>
            <a:pPr marL="12700">
              <a:lnSpc>
                <a:spcPct val="100000"/>
              </a:lnSpc>
              <a:spcBef>
                <a:spcPts val="190"/>
              </a:spcBef>
            </a:pPr>
            <a:r>
              <a:rPr sz="1550" spc="-40" dirty="0">
                <a:latin typeface="Roboto" panose="02000000000000000000" pitchFamily="2" charset="0"/>
                <a:ea typeface="Roboto" panose="02000000000000000000" pitchFamily="2" charset="0"/>
                <a:cs typeface="Arial"/>
              </a:rPr>
              <a:t>P</a:t>
            </a:r>
            <a:r>
              <a:rPr sz="1550" spc="10" dirty="0">
                <a:latin typeface="Roboto" panose="02000000000000000000" pitchFamily="2" charset="0"/>
                <a:ea typeface="Roboto" panose="02000000000000000000" pitchFamily="2" charset="0"/>
                <a:cs typeface="Arial"/>
              </a:rPr>
              <a:t>ro</a:t>
            </a:r>
            <a:r>
              <a:rPr sz="1550" dirty="0">
                <a:latin typeface="Roboto" panose="02000000000000000000" pitchFamily="2" charset="0"/>
                <a:ea typeface="Roboto" panose="02000000000000000000" pitchFamily="2" charset="0"/>
                <a:cs typeface="Arial"/>
              </a:rPr>
              <a:t>v</a:t>
            </a:r>
            <a:r>
              <a:rPr sz="1550" spc="40" dirty="0">
                <a:latin typeface="Roboto" panose="02000000000000000000" pitchFamily="2" charset="0"/>
                <a:ea typeface="Roboto" panose="02000000000000000000" pitchFamily="2" charset="0"/>
                <a:cs typeface="Arial"/>
              </a:rPr>
              <a:t>i</a:t>
            </a:r>
            <a:r>
              <a:rPr sz="1550" spc="-10" dirty="0">
                <a:latin typeface="Roboto" panose="02000000000000000000" pitchFamily="2" charset="0"/>
                <a:ea typeface="Roboto" panose="02000000000000000000" pitchFamily="2" charset="0"/>
                <a:cs typeface="Arial"/>
              </a:rPr>
              <a:t>n</a:t>
            </a:r>
            <a:r>
              <a:rPr sz="1550" dirty="0">
                <a:latin typeface="Roboto" panose="02000000000000000000" pitchFamily="2" charset="0"/>
                <a:ea typeface="Roboto" panose="02000000000000000000" pitchFamily="2" charset="0"/>
                <a:cs typeface="Arial"/>
              </a:rPr>
              <a:t>c</a:t>
            </a:r>
            <a:r>
              <a:rPr sz="1550" spc="-10" dirty="0">
                <a:latin typeface="Roboto" panose="02000000000000000000" pitchFamily="2" charset="0"/>
                <a:ea typeface="Roboto" panose="02000000000000000000" pitchFamily="2" charset="0"/>
                <a:cs typeface="Arial"/>
              </a:rPr>
              <a:t>e</a:t>
            </a:r>
            <a:r>
              <a:rPr sz="1550" spc="35" dirty="0">
                <a:latin typeface="Roboto" panose="02000000000000000000" pitchFamily="2" charset="0"/>
                <a:ea typeface="Roboto" panose="02000000000000000000" pitchFamily="2" charset="0"/>
                <a:cs typeface="Arial"/>
              </a:rPr>
              <a:t>s</a:t>
            </a:r>
            <a:r>
              <a:rPr sz="1550" spc="40" dirty="0">
                <a:latin typeface="Roboto" panose="02000000000000000000" pitchFamily="2" charset="0"/>
                <a:ea typeface="Roboto" panose="02000000000000000000" pitchFamily="2" charset="0"/>
                <a:cs typeface="Arial"/>
              </a:rPr>
              <a:t> </a:t>
            </a:r>
            <a:r>
              <a:rPr sz="1550" spc="5" dirty="0">
                <a:latin typeface="Roboto" panose="02000000000000000000" pitchFamily="2" charset="0"/>
                <a:ea typeface="Roboto" panose="02000000000000000000" pitchFamily="2" charset="0"/>
                <a:cs typeface="Arial"/>
              </a:rPr>
              <a:t>ar</a:t>
            </a:r>
            <a:r>
              <a:rPr sz="1550" spc="-30" dirty="0">
                <a:latin typeface="Roboto" panose="02000000000000000000" pitchFamily="2" charset="0"/>
                <a:ea typeface="Roboto" panose="02000000000000000000" pitchFamily="2" charset="0"/>
                <a:cs typeface="Arial"/>
              </a:rPr>
              <a:t>e</a:t>
            </a:r>
            <a:r>
              <a:rPr sz="1550" spc="-15" dirty="0">
                <a:latin typeface="Roboto" panose="02000000000000000000" pitchFamily="2" charset="0"/>
                <a:ea typeface="Roboto" panose="02000000000000000000" pitchFamily="2" charset="0"/>
                <a:cs typeface="Arial"/>
              </a:rPr>
              <a:t> </a:t>
            </a:r>
            <a:r>
              <a:rPr sz="1550" spc="75" dirty="0">
                <a:latin typeface="Roboto" panose="02000000000000000000" pitchFamily="2" charset="0"/>
                <a:ea typeface="Roboto" panose="02000000000000000000" pitchFamily="2" charset="0"/>
                <a:cs typeface="Arial"/>
              </a:rPr>
              <a:t>a</a:t>
            </a:r>
            <a:r>
              <a:rPr sz="1550" spc="25" dirty="0">
                <a:latin typeface="Roboto" panose="02000000000000000000" pitchFamily="2" charset="0"/>
                <a:ea typeface="Roboto" panose="02000000000000000000" pitchFamily="2" charset="0"/>
                <a:cs typeface="Arial"/>
              </a:rPr>
              <a:t>f</a:t>
            </a:r>
            <a:r>
              <a:rPr sz="1550" spc="100" dirty="0">
                <a:latin typeface="Roboto" panose="02000000000000000000" pitchFamily="2" charset="0"/>
                <a:ea typeface="Roboto" panose="02000000000000000000" pitchFamily="2" charset="0"/>
                <a:cs typeface="Arial"/>
              </a:rPr>
              <a:t>f</a:t>
            </a:r>
            <a:r>
              <a:rPr sz="1550" spc="-45" dirty="0">
                <a:latin typeface="Roboto" panose="02000000000000000000" pitchFamily="2" charset="0"/>
                <a:ea typeface="Roboto" panose="02000000000000000000" pitchFamily="2" charset="0"/>
                <a:cs typeface="Arial"/>
              </a:rPr>
              <a:t>e</a:t>
            </a:r>
            <a:r>
              <a:rPr sz="1550" spc="80" dirty="0">
                <a:latin typeface="Roboto" panose="02000000000000000000" pitchFamily="2" charset="0"/>
                <a:ea typeface="Roboto" panose="02000000000000000000" pitchFamily="2" charset="0"/>
                <a:cs typeface="Arial"/>
              </a:rPr>
              <a:t>c</a:t>
            </a:r>
            <a:r>
              <a:rPr sz="1550" spc="30" dirty="0">
                <a:latin typeface="Roboto" panose="02000000000000000000" pitchFamily="2" charset="0"/>
                <a:ea typeface="Roboto" panose="02000000000000000000" pitchFamily="2" charset="0"/>
                <a:cs typeface="Arial"/>
              </a:rPr>
              <a:t>t</a:t>
            </a:r>
            <a:r>
              <a:rPr sz="1550" spc="-45" dirty="0">
                <a:latin typeface="Roboto" panose="02000000000000000000" pitchFamily="2" charset="0"/>
                <a:ea typeface="Roboto" panose="02000000000000000000" pitchFamily="2" charset="0"/>
                <a:cs typeface="Arial"/>
              </a:rPr>
              <a:t>e</a:t>
            </a:r>
            <a:r>
              <a:rPr sz="1550" spc="25" dirty="0">
                <a:latin typeface="Roboto" panose="02000000000000000000" pitchFamily="2" charset="0"/>
                <a:ea typeface="Roboto" panose="02000000000000000000" pitchFamily="2" charset="0"/>
                <a:cs typeface="Arial"/>
              </a:rPr>
              <a:t>d</a:t>
            </a:r>
            <a:endParaRPr sz="1550" dirty="0">
              <a:latin typeface="Roboto" panose="02000000000000000000" pitchFamily="2" charset="0"/>
              <a:ea typeface="Roboto" panose="02000000000000000000" pitchFamily="2" charset="0"/>
              <a:cs typeface="Arial"/>
            </a:endParaRPr>
          </a:p>
        </p:txBody>
      </p:sp>
      <p:sp>
        <p:nvSpPr>
          <p:cNvPr id="8" name="object 8"/>
          <p:cNvSpPr txBox="1"/>
          <p:nvPr/>
        </p:nvSpPr>
        <p:spPr>
          <a:xfrm>
            <a:off x="5601970" y="4335779"/>
            <a:ext cx="2337816" cy="754053"/>
          </a:xfrm>
          <a:prstGeom prst="rect">
            <a:avLst/>
          </a:prstGeom>
        </p:spPr>
        <p:txBody>
          <a:bodyPr vert="horz" wrap="square" lIns="0" tIns="0" rIns="0" bIns="0" rtlCol="0">
            <a:spAutoFit/>
          </a:bodyPr>
          <a:lstStyle/>
          <a:p>
            <a:pPr marL="12700">
              <a:lnSpc>
                <a:spcPct val="100000"/>
              </a:lnSpc>
            </a:pPr>
            <a:r>
              <a:rPr lang="en-US" sz="1550" spc="25" dirty="0">
                <a:latin typeface="Roboto" panose="02000000000000000000" pitchFamily="2" charset="0"/>
                <a:ea typeface="Roboto" panose="02000000000000000000" pitchFamily="2" charset="0"/>
                <a:cs typeface="Arial"/>
              </a:rPr>
              <a:t>d</a:t>
            </a:r>
            <a:r>
              <a:rPr lang="en-US" sz="1550" spc="50" dirty="0">
                <a:latin typeface="Roboto" panose="02000000000000000000" pitchFamily="2" charset="0"/>
                <a:ea typeface="Roboto" panose="02000000000000000000" pitchFamily="2" charset="0"/>
                <a:cs typeface="Arial"/>
              </a:rPr>
              <a:t>a</a:t>
            </a:r>
            <a:r>
              <a:rPr lang="en-US" sz="1550" spc="10" dirty="0">
                <a:latin typeface="Roboto" panose="02000000000000000000" pitchFamily="2" charset="0"/>
                <a:ea typeface="Roboto" panose="02000000000000000000" pitchFamily="2" charset="0"/>
                <a:cs typeface="Arial"/>
              </a:rPr>
              <a:t>t</a:t>
            </a:r>
            <a:r>
              <a:rPr lang="en-US" sz="1550" spc="-45" dirty="0">
                <a:latin typeface="Roboto" panose="02000000000000000000" pitchFamily="2" charset="0"/>
                <a:ea typeface="Roboto" panose="02000000000000000000" pitchFamily="2" charset="0"/>
                <a:cs typeface="Arial"/>
              </a:rPr>
              <a:t>e</a:t>
            </a:r>
            <a:r>
              <a:rPr lang="en-US" sz="1550" spc="25" dirty="0">
                <a:latin typeface="Roboto" panose="02000000000000000000" pitchFamily="2" charset="0"/>
                <a:ea typeface="Roboto" panose="02000000000000000000" pitchFamily="2" charset="0"/>
                <a:cs typeface="Arial"/>
              </a:rPr>
              <a:t>d</a:t>
            </a:r>
            <a:r>
              <a:rPr lang="en-US" sz="1550" spc="35" dirty="0">
                <a:latin typeface="Roboto" panose="02000000000000000000" pitchFamily="2" charset="0"/>
                <a:ea typeface="Roboto" panose="02000000000000000000" pitchFamily="2" charset="0"/>
                <a:cs typeface="Arial"/>
              </a:rPr>
              <a:t> </a:t>
            </a:r>
            <a:r>
              <a:rPr lang="en-US" sz="1550" spc="30" dirty="0">
                <a:latin typeface="Roboto" panose="02000000000000000000" pitchFamily="2" charset="0"/>
                <a:ea typeface="Roboto" panose="02000000000000000000" pitchFamily="2" charset="0"/>
                <a:cs typeface="Arial"/>
              </a:rPr>
              <a:t>1</a:t>
            </a:r>
            <a:r>
              <a:rPr lang="en-US" sz="1550" spc="40" dirty="0">
                <a:latin typeface="Roboto" panose="02000000000000000000" pitchFamily="2" charset="0"/>
                <a:ea typeface="Roboto" panose="02000000000000000000" pitchFamily="2" charset="0"/>
                <a:cs typeface="Arial"/>
              </a:rPr>
              <a:t>6</a:t>
            </a:r>
            <a:r>
              <a:rPr lang="en-US" sz="1550" spc="-95" dirty="0">
                <a:latin typeface="Roboto" panose="02000000000000000000" pitchFamily="2" charset="0"/>
                <a:ea typeface="Roboto" panose="02000000000000000000" pitchFamily="2" charset="0"/>
                <a:cs typeface="Arial"/>
              </a:rPr>
              <a:t>-</a:t>
            </a:r>
            <a:r>
              <a:rPr lang="en-US" sz="1550" spc="30" dirty="0">
                <a:latin typeface="Roboto" panose="02000000000000000000" pitchFamily="2" charset="0"/>
                <a:ea typeface="Roboto" panose="02000000000000000000" pitchFamily="2" charset="0"/>
                <a:cs typeface="Arial"/>
              </a:rPr>
              <a:t>1</a:t>
            </a:r>
            <a:r>
              <a:rPr lang="en-US" sz="1550" spc="25" dirty="0">
                <a:latin typeface="Roboto" panose="02000000000000000000" pitchFamily="2" charset="0"/>
                <a:ea typeface="Roboto" panose="02000000000000000000" pitchFamily="2" charset="0"/>
                <a:cs typeface="Arial"/>
              </a:rPr>
              <a:t>8</a:t>
            </a:r>
            <a:r>
              <a:rPr lang="en-US" sz="1550" spc="-35" dirty="0">
                <a:latin typeface="Roboto" panose="02000000000000000000" pitchFamily="2" charset="0"/>
                <a:ea typeface="Roboto" panose="02000000000000000000" pitchFamily="2" charset="0"/>
                <a:cs typeface="Arial"/>
              </a:rPr>
              <a:t> </a:t>
            </a:r>
            <a:r>
              <a:rPr lang="en-US" sz="1550" spc="-5" dirty="0">
                <a:latin typeface="Roboto" panose="02000000000000000000" pitchFamily="2" charset="0"/>
                <a:ea typeface="Roboto" panose="02000000000000000000" pitchFamily="2" charset="0"/>
                <a:cs typeface="Arial"/>
              </a:rPr>
              <a:t>Au</a:t>
            </a:r>
            <a:r>
              <a:rPr lang="en-US" sz="1550" spc="30" dirty="0">
                <a:latin typeface="Roboto" panose="02000000000000000000" pitchFamily="2" charset="0"/>
                <a:ea typeface="Roboto" panose="02000000000000000000" pitchFamily="2" charset="0"/>
                <a:cs typeface="Arial"/>
              </a:rPr>
              <a:t>g</a:t>
            </a:r>
            <a:r>
              <a:rPr lang="en-US" sz="1550" spc="-5" dirty="0">
                <a:latin typeface="Roboto" panose="02000000000000000000" pitchFamily="2" charset="0"/>
                <a:ea typeface="Roboto" panose="02000000000000000000" pitchFamily="2" charset="0"/>
                <a:cs typeface="Arial"/>
              </a:rPr>
              <a:t>u</a:t>
            </a:r>
            <a:r>
              <a:rPr lang="en-US" sz="1550" spc="40" dirty="0">
                <a:latin typeface="Roboto" panose="02000000000000000000" pitchFamily="2" charset="0"/>
                <a:ea typeface="Roboto" panose="02000000000000000000" pitchFamily="2" charset="0"/>
                <a:cs typeface="Arial"/>
              </a:rPr>
              <a:t>s</a:t>
            </a:r>
            <a:r>
              <a:rPr lang="en-US" sz="1550" spc="85" dirty="0">
                <a:latin typeface="Roboto" panose="02000000000000000000" pitchFamily="2" charset="0"/>
                <a:ea typeface="Roboto" panose="02000000000000000000" pitchFamily="2" charset="0"/>
                <a:cs typeface="Arial"/>
              </a:rPr>
              <a:t>t</a:t>
            </a:r>
            <a:r>
              <a:rPr lang="en-US" sz="1550" spc="105" dirty="0">
                <a:latin typeface="Roboto" panose="02000000000000000000" pitchFamily="2" charset="0"/>
                <a:ea typeface="Roboto" panose="02000000000000000000" pitchFamily="2" charset="0"/>
                <a:cs typeface="Arial"/>
              </a:rPr>
              <a:t> </a:t>
            </a:r>
            <a:r>
              <a:rPr lang="en-US" sz="1550" spc="25" dirty="0">
                <a:latin typeface="Roboto" panose="02000000000000000000" pitchFamily="2" charset="0"/>
                <a:ea typeface="Roboto" panose="02000000000000000000" pitchFamily="2" charset="0"/>
                <a:cs typeface="Phetsarath OT"/>
              </a:rPr>
              <a:t>20</a:t>
            </a:r>
            <a:r>
              <a:rPr lang="en-US" sz="1550" spc="10" dirty="0">
                <a:latin typeface="Roboto" panose="02000000000000000000" pitchFamily="2" charset="0"/>
                <a:ea typeface="Roboto" panose="02000000000000000000" pitchFamily="2" charset="0"/>
                <a:cs typeface="Phetsarath OT"/>
              </a:rPr>
              <a:t>18</a:t>
            </a:r>
            <a:endParaRPr lang="en-US" sz="1550" dirty="0">
              <a:latin typeface="Roboto" panose="02000000000000000000" pitchFamily="2" charset="0"/>
              <a:ea typeface="Roboto" panose="02000000000000000000" pitchFamily="2" charset="0"/>
              <a:cs typeface="Phetsarath OT"/>
            </a:endParaRPr>
          </a:p>
          <a:p>
            <a:pPr marL="12700">
              <a:lnSpc>
                <a:spcPct val="100000"/>
              </a:lnSpc>
              <a:spcBef>
                <a:spcPts val="85"/>
              </a:spcBef>
            </a:pPr>
            <a:r>
              <a:rPr lang="en-US" sz="1550" spc="10" dirty="0">
                <a:latin typeface="Roboto" panose="02000000000000000000" pitchFamily="2" charset="0"/>
                <a:ea typeface="Roboto" panose="02000000000000000000" pitchFamily="2" charset="0"/>
                <a:cs typeface="Phetsarath OT"/>
              </a:rPr>
              <a:t>1</a:t>
            </a:r>
            <a:r>
              <a:rPr lang="en-US" sz="1550" dirty="0">
                <a:latin typeface="Roboto" panose="02000000000000000000" pitchFamily="2" charset="0"/>
                <a:ea typeface="Roboto" panose="02000000000000000000" pitchFamily="2" charset="0"/>
                <a:cs typeface="Phetsarath OT"/>
              </a:rPr>
              <a:t>1</a:t>
            </a:r>
            <a:r>
              <a:rPr lang="en-US" sz="1550" spc="15" dirty="0">
                <a:latin typeface="Roboto" panose="02000000000000000000" pitchFamily="2" charset="0"/>
                <a:ea typeface="Roboto" panose="02000000000000000000" pitchFamily="2" charset="0"/>
                <a:cs typeface="Phetsarath OT"/>
              </a:rPr>
              <a:t>6</a:t>
            </a:r>
            <a:r>
              <a:rPr lang="en-US" sz="1550" spc="60" dirty="0">
                <a:latin typeface="Roboto" panose="02000000000000000000" pitchFamily="2" charset="0"/>
                <a:ea typeface="Roboto" panose="02000000000000000000" pitchFamily="2" charset="0"/>
                <a:cs typeface="Phetsarath OT"/>
              </a:rPr>
              <a:t> </a:t>
            </a:r>
            <a:r>
              <a:rPr lang="en-US" sz="1550" spc="25" dirty="0">
                <a:latin typeface="Roboto" panose="02000000000000000000" pitchFamily="2" charset="0"/>
                <a:ea typeface="Roboto" panose="02000000000000000000" pitchFamily="2" charset="0"/>
                <a:cs typeface="Arial"/>
              </a:rPr>
              <a:t>d</a:t>
            </a:r>
            <a:r>
              <a:rPr lang="en-US" sz="1550" spc="45" dirty="0">
                <a:latin typeface="Roboto" panose="02000000000000000000" pitchFamily="2" charset="0"/>
                <a:ea typeface="Roboto" panose="02000000000000000000" pitchFamily="2" charset="0"/>
                <a:cs typeface="Arial"/>
              </a:rPr>
              <a:t>i</a:t>
            </a:r>
            <a:r>
              <a:rPr lang="en-US" sz="1550" spc="40" dirty="0">
                <a:latin typeface="Roboto" panose="02000000000000000000" pitchFamily="2" charset="0"/>
                <a:ea typeface="Roboto" panose="02000000000000000000" pitchFamily="2" charset="0"/>
                <a:cs typeface="Arial"/>
              </a:rPr>
              <a:t>s</a:t>
            </a:r>
            <a:r>
              <a:rPr lang="en-US" sz="1550" spc="70" dirty="0">
                <a:latin typeface="Roboto" panose="02000000000000000000" pitchFamily="2" charset="0"/>
                <a:ea typeface="Roboto" panose="02000000000000000000" pitchFamily="2" charset="0"/>
                <a:cs typeface="Arial"/>
              </a:rPr>
              <a:t>t</a:t>
            </a:r>
            <a:r>
              <a:rPr lang="en-US" sz="1550" spc="35" dirty="0">
                <a:latin typeface="Roboto" panose="02000000000000000000" pitchFamily="2" charset="0"/>
                <a:ea typeface="Roboto" panose="02000000000000000000" pitchFamily="2" charset="0"/>
                <a:cs typeface="Arial"/>
              </a:rPr>
              <a:t>r</a:t>
            </a:r>
            <a:r>
              <a:rPr lang="en-US" sz="1550" spc="25" dirty="0">
                <a:latin typeface="Roboto" panose="02000000000000000000" pitchFamily="2" charset="0"/>
                <a:ea typeface="Roboto" panose="02000000000000000000" pitchFamily="2" charset="0"/>
                <a:cs typeface="Arial"/>
              </a:rPr>
              <a:t>i</a:t>
            </a:r>
            <a:r>
              <a:rPr lang="en-US" sz="1550" spc="80" dirty="0">
                <a:latin typeface="Roboto" panose="02000000000000000000" pitchFamily="2" charset="0"/>
                <a:ea typeface="Roboto" panose="02000000000000000000" pitchFamily="2" charset="0"/>
                <a:cs typeface="Arial"/>
              </a:rPr>
              <a:t>c</a:t>
            </a:r>
            <a:r>
              <a:rPr lang="en-US" sz="1550" spc="25" dirty="0">
                <a:latin typeface="Roboto" panose="02000000000000000000" pitchFamily="2" charset="0"/>
                <a:ea typeface="Roboto" panose="02000000000000000000" pitchFamily="2" charset="0"/>
                <a:cs typeface="Arial"/>
              </a:rPr>
              <a:t>t</a:t>
            </a:r>
            <a:r>
              <a:rPr lang="en-US" sz="1550" spc="35" dirty="0">
                <a:latin typeface="Roboto" panose="02000000000000000000" pitchFamily="2" charset="0"/>
                <a:ea typeface="Roboto" panose="02000000000000000000" pitchFamily="2" charset="0"/>
                <a:cs typeface="Arial"/>
              </a:rPr>
              <a:t>s</a:t>
            </a:r>
            <a:r>
              <a:rPr lang="en-US" sz="1550" spc="5" dirty="0">
                <a:latin typeface="Roboto" panose="02000000000000000000" pitchFamily="2" charset="0"/>
                <a:ea typeface="Roboto" panose="02000000000000000000" pitchFamily="2" charset="0"/>
                <a:cs typeface="Arial"/>
              </a:rPr>
              <a:t> </a:t>
            </a:r>
            <a:r>
              <a:rPr lang="en-US" sz="1550" dirty="0">
                <a:latin typeface="Roboto" panose="02000000000000000000" pitchFamily="2" charset="0"/>
                <a:ea typeface="Roboto" panose="02000000000000000000" pitchFamily="2" charset="0"/>
                <a:cs typeface="Arial"/>
              </a:rPr>
              <a:t>a</a:t>
            </a:r>
            <a:r>
              <a:rPr lang="en-US" sz="1550" spc="-15" dirty="0">
                <a:latin typeface="Roboto" panose="02000000000000000000" pitchFamily="2" charset="0"/>
                <a:ea typeface="Roboto" panose="02000000000000000000" pitchFamily="2" charset="0"/>
                <a:cs typeface="Arial"/>
              </a:rPr>
              <a:t>n</a:t>
            </a:r>
            <a:r>
              <a:rPr lang="en-US" sz="1550" spc="25" dirty="0">
                <a:latin typeface="Roboto" panose="02000000000000000000" pitchFamily="2" charset="0"/>
                <a:ea typeface="Roboto" panose="02000000000000000000" pitchFamily="2" charset="0"/>
                <a:cs typeface="Arial"/>
              </a:rPr>
              <a:t>d</a:t>
            </a:r>
            <a:r>
              <a:rPr lang="en-US" sz="1550" spc="15" dirty="0">
                <a:latin typeface="Roboto" panose="02000000000000000000" pitchFamily="2" charset="0"/>
                <a:ea typeface="Roboto" panose="02000000000000000000" pitchFamily="2" charset="0"/>
                <a:cs typeface="Arial"/>
              </a:rPr>
              <a:t> </a:t>
            </a:r>
            <a:r>
              <a:rPr lang="en-US" sz="1550" spc="20" dirty="0">
                <a:latin typeface="Roboto" panose="02000000000000000000" pitchFamily="2" charset="0"/>
                <a:ea typeface="Roboto" panose="02000000000000000000" pitchFamily="2" charset="0"/>
                <a:cs typeface="Phetsarath OT"/>
              </a:rPr>
              <a:t>2</a:t>
            </a:r>
            <a:r>
              <a:rPr lang="en-US" sz="1550" spc="-5" dirty="0">
                <a:latin typeface="Roboto" panose="02000000000000000000" pitchFamily="2" charset="0"/>
                <a:ea typeface="Roboto" panose="02000000000000000000" pitchFamily="2" charset="0"/>
                <a:cs typeface="Phetsarath OT"/>
              </a:rPr>
              <a:t>,</a:t>
            </a:r>
            <a:r>
              <a:rPr lang="en-US" sz="1550" spc="20" dirty="0">
                <a:latin typeface="Roboto" panose="02000000000000000000" pitchFamily="2" charset="0"/>
                <a:ea typeface="Roboto" panose="02000000000000000000" pitchFamily="2" charset="0"/>
                <a:cs typeface="Phetsarath OT"/>
              </a:rPr>
              <a:t>400</a:t>
            </a:r>
            <a:endParaRPr lang="en-US" sz="1550" dirty="0">
              <a:latin typeface="Roboto" panose="02000000000000000000" pitchFamily="2" charset="0"/>
              <a:ea typeface="Roboto" panose="02000000000000000000" pitchFamily="2" charset="0"/>
              <a:cs typeface="Phetsarath OT"/>
            </a:endParaRPr>
          </a:p>
          <a:p>
            <a:pPr marL="12700">
              <a:lnSpc>
                <a:spcPct val="100000"/>
              </a:lnSpc>
              <a:spcBef>
                <a:spcPts val="195"/>
              </a:spcBef>
            </a:pPr>
            <a:r>
              <a:rPr lang="en-US" sz="1550" spc="-25" dirty="0">
                <a:latin typeface="Roboto" panose="02000000000000000000" pitchFamily="2" charset="0"/>
                <a:ea typeface="Roboto" panose="02000000000000000000" pitchFamily="2" charset="0"/>
                <a:cs typeface="Arial"/>
              </a:rPr>
              <a:t>v</a:t>
            </a:r>
            <a:r>
              <a:rPr lang="en-US" sz="1550" spc="45" dirty="0">
                <a:latin typeface="Roboto" panose="02000000000000000000" pitchFamily="2" charset="0"/>
                <a:ea typeface="Roboto" panose="02000000000000000000" pitchFamily="2" charset="0"/>
                <a:cs typeface="Arial"/>
              </a:rPr>
              <a:t>ill</a:t>
            </a:r>
            <a:r>
              <a:rPr lang="en-US" sz="1550" spc="5" dirty="0">
                <a:latin typeface="Roboto" panose="02000000000000000000" pitchFamily="2" charset="0"/>
                <a:ea typeface="Roboto" panose="02000000000000000000" pitchFamily="2" charset="0"/>
                <a:cs typeface="Arial"/>
              </a:rPr>
              <a:t>a</a:t>
            </a:r>
            <a:r>
              <a:rPr lang="en-US" sz="1550" spc="10" dirty="0">
                <a:latin typeface="Roboto" panose="02000000000000000000" pitchFamily="2" charset="0"/>
                <a:ea typeface="Roboto" panose="02000000000000000000" pitchFamily="2" charset="0"/>
                <a:cs typeface="Arial"/>
              </a:rPr>
              <a:t>g</a:t>
            </a:r>
            <a:r>
              <a:rPr lang="en-US" sz="1550" spc="-45" dirty="0">
                <a:latin typeface="Roboto" panose="02000000000000000000" pitchFamily="2" charset="0"/>
                <a:ea typeface="Roboto" panose="02000000000000000000" pitchFamily="2" charset="0"/>
                <a:cs typeface="Arial"/>
              </a:rPr>
              <a:t>e</a:t>
            </a:r>
            <a:r>
              <a:rPr lang="en-US" sz="1550" spc="35" dirty="0">
                <a:latin typeface="Roboto" panose="02000000000000000000" pitchFamily="2" charset="0"/>
                <a:ea typeface="Roboto" panose="02000000000000000000" pitchFamily="2" charset="0"/>
                <a:cs typeface="Arial"/>
              </a:rPr>
              <a:t>s</a:t>
            </a:r>
            <a:r>
              <a:rPr lang="en-US" sz="1550" spc="5" dirty="0">
                <a:latin typeface="Roboto" panose="02000000000000000000" pitchFamily="2" charset="0"/>
                <a:ea typeface="Roboto" panose="02000000000000000000" pitchFamily="2" charset="0"/>
                <a:cs typeface="Arial"/>
              </a:rPr>
              <a:t> </a:t>
            </a:r>
            <a:r>
              <a:rPr lang="en-US" sz="1550" dirty="0">
                <a:latin typeface="Roboto" panose="02000000000000000000" pitchFamily="2" charset="0"/>
                <a:ea typeface="Roboto" panose="02000000000000000000" pitchFamily="2" charset="0"/>
                <a:cs typeface="Arial"/>
              </a:rPr>
              <a:t>are</a:t>
            </a:r>
            <a:r>
              <a:rPr lang="en-US" sz="1550" spc="-15" dirty="0">
                <a:latin typeface="Roboto" panose="02000000000000000000" pitchFamily="2" charset="0"/>
                <a:ea typeface="Roboto" panose="02000000000000000000" pitchFamily="2" charset="0"/>
                <a:cs typeface="Arial"/>
              </a:rPr>
              <a:t> </a:t>
            </a:r>
            <a:r>
              <a:rPr lang="en-US" sz="1550" spc="75" dirty="0">
                <a:latin typeface="Roboto" panose="02000000000000000000" pitchFamily="2" charset="0"/>
                <a:ea typeface="Roboto" panose="02000000000000000000" pitchFamily="2" charset="0"/>
                <a:cs typeface="Arial"/>
              </a:rPr>
              <a:t>a</a:t>
            </a:r>
            <a:r>
              <a:rPr lang="en-US" sz="1550" spc="20" dirty="0">
                <a:latin typeface="Roboto" panose="02000000000000000000" pitchFamily="2" charset="0"/>
                <a:ea typeface="Roboto" panose="02000000000000000000" pitchFamily="2" charset="0"/>
                <a:cs typeface="Arial"/>
              </a:rPr>
              <a:t>f</a:t>
            </a:r>
            <a:r>
              <a:rPr lang="en-US" sz="1550" spc="100" dirty="0">
                <a:latin typeface="Roboto" panose="02000000000000000000" pitchFamily="2" charset="0"/>
                <a:ea typeface="Roboto" panose="02000000000000000000" pitchFamily="2" charset="0"/>
                <a:cs typeface="Arial"/>
              </a:rPr>
              <a:t>f</a:t>
            </a:r>
            <a:r>
              <a:rPr lang="en-US" sz="1550" spc="-45" dirty="0">
                <a:latin typeface="Roboto" panose="02000000000000000000" pitchFamily="2" charset="0"/>
                <a:ea typeface="Roboto" panose="02000000000000000000" pitchFamily="2" charset="0"/>
                <a:cs typeface="Arial"/>
              </a:rPr>
              <a:t>e</a:t>
            </a:r>
            <a:r>
              <a:rPr lang="en-US" sz="1550" spc="80" dirty="0">
                <a:latin typeface="Roboto" panose="02000000000000000000" pitchFamily="2" charset="0"/>
                <a:ea typeface="Roboto" panose="02000000000000000000" pitchFamily="2" charset="0"/>
                <a:cs typeface="Arial"/>
              </a:rPr>
              <a:t>c</a:t>
            </a:r>
            <a:r>
              <a:rPr lang="en-US" sz="1550" spc="25" dirty="0">
                <a:latin typeface="Roboto" panose="02000000000000000000" pitchFamily="2" charset="0"/>
                <a:ea typeface="Roboto" panose="02000000000000000000" pitchFamily="2" charset="0"/>
                <a:cs typeface="Arial"/>
              </a:rPr>
              <a:t>t</a:t>
            </a:r>
            <a:r>
              <a:rPr lang="en-US" sz="1550" spc="-45" dirty="0">
                <a:latin typeface="Roboto" panose="02000000000000000000" pitchFamily="2" charset="0"/>
                <a:ea typeface="Roboto" panose="02000000000000000000" pitchFamily="2" charset="0"/>
                <a:cs typeface="Arial"/>
              </a:rPr>
              <a:t>e</a:t>
            </a:r>
            <a:r>
              <a:rPr lang="en-US" sz="1550" spc="25" dirty="0">
                <a:latin typeface="Roboto" panose="02000000000000000000" pitchFamily="2" charset="0"/>
                <a:ea typeface="Roboto" panose="02000000000000000000" pitchFamily="2" charset="0"/>
                <a:cs typeface="Arial"/>
              </a:rPr>
              <a:t>d</a:t>
            </a:r>
            <a:endParaRPr lang="en-US" sz="1550" dirty="0">
              <a:latin typeface="Roboto" panose="02000000000000000000" pitchFamily="2" charset="0"/>
              <a:ea typeface="Roboto" panose="02000000000000000000" pitchFamily="2" charset="0"/>
              <a:cs typeface="Arial"/>
            </a:endParaRPr>
          </a:p>
        </p:txBody>
      </p:sp>
      <p:sp>
        <p:nvSpPr>
          <p:cNvPr id="9" name="object 9"/>
          <p:cNvSpPr txBox="1"/>
          <p:nvPr/>
        </p:nvSpPr>
        <p:spPr>
          <a:xfrm>
            <a:off x="4763515" y="3060700"/>
            <a:ext cx="3389629" cy="596900"/>
          </a:xfrm>
          <a:prstGeom prst="rect">
            <a:avLst/>
          </a:prstGeom>
        </p:spPr>
        <p:txBody>
          <a:bodyPr vert="horz" wrap="square" lIns="0" tIns="0" rIns="0" bIns="0" rtlCol="0">
            <a:spAutoFit/>
          </a:bodyPr>
          <a:lstStyle/>
          <a:p>
            <a:pPr marL="12700" marR="6350">
              <a:lnSpc>
                <a:spcPct val="107200"/>
              </a:lnSpc>
            </a:pPr>
            <a:r>
              <a:rPr sz="1150" b="1" i="1" spc="110" dirty="0">
                <a:latin typeface="Roboto" panose="02000000000000000000" pitchFamily="2" charset="0"/>
                <a:ea typeface="Roboto" panose="02000000000000000000" pitchFamily="2" charset="0"/>
                <a:cs typeface="Gill Sans MT"/>
              </a:rPr>
              <a:t>S</a:t>
            </a:r>
            <a:r>
              <a:rPr sz="1150" b="1" i="1" spc="-5" dirty="0">
                <a:latin typeface="Roboto" panose="02000000000000000000" pitchFamily="2" charset="0"/>
                <a:ea typeface="Roboto" panose="02000000000000000000" pitchFamily="2" charset="0"/>
                <a:cs typeface="Gill Sans MT"/>
              </a:rPr>
              <a:t>ou</a:t>
            </a:r>
            <a:r>
              <a:rPr sz="1150" b="1" i="1" spc="10" dirty="0">
                <a:latin typeface="Roboto" panose="02000000000000000000" pitchFamily="2" charset="0"/>
                <a:ea typeface="Roboto" panose="02000000000000000000" pitchFamily="2" charset="0"/>
                <a:cs typeface="Gill Sans MT"/>
              </a:rPr>
              <a:t>r</a:t>
            </a:r>
            <a:r>
              <a:rPr sz="1150" b="1" i="1" spc="65" dirty="0">
                <a:latin typeface="Roboto" panose="02000000000000000000" pitchFamily="2" charset="0"/>
                <a:ea typeface="Roboto" panose="02000000000000000000" pitchFamily="2" charset="0"/>
                <a:cs typeface="Gill Sans MT"/>
              </a:rPr>
              <a:t>c</a:t>
            </a:r>
            <a:r>
              <a:rPr sz="1150" b="1" i="1" spc="25" dirty="0">
                <a:latin typeface="Roboto" panose="02000000000000000000" pitchFamily="2" charset="0"/>
                <a:ea typeface="Roboto" panose="02000000000000000000" pitchFamily="2" charset="0"/>
                <a:cs typeface="Gill Sans MT"/>
              </a:rPr>
              <a:t>e</a:t>
            </a:r>
            <a:r>
              <a:rPr sz="1250" i="1" spc="-20" dirty="0">
                <a:latin typeface="Roboto" panose="02000000000000000000" pitchFamily="2" charset="0"/>
                <a:ea typeface="Roboto" panose="02000000000000000000" pitchFamily="2" charset="0"/>
                <a:cs typeface="Phetsarath OT"/>
              </a:rPr>
              <a:t>: </a:t>
            </a:r>
            <a:r>
              <a:rPr sz="1150" i="1" dirty="0">
                <a:latin typeface="Roboto" panose="02000000000000000000" pitchFamily="2" charset="0"/>
                <a:ea typeface="Roboto" panose="02000000000000000000" pitchFamily="2" charset="0"/>
                <a:cs typeface="Arial"/>
                <a:hlinkClick r:id="rId5"/>
              </a:rPr>
              <a:t>h</a:t>
            </a:r>
            <a:r>
              <a:rPr sz="1150" i="1" spc="30" dirty="0">
                <a:latin typeface="Roboto" panose="02000000000000000000" pitchFamily="2" charset="0"/>
                <a:ea typeface="Roboto" panose="02000000000000000000" pitchFamily="2" charset="0"/>
                <a:cs typeface="Arial"/>
                <a:hlinkClick r:id="rId5"/>
              </a:rPr>
              <a:t>tt</a:t>
            </a:r>
            <a:r>
              <a:rPr sz="1150" i="1" spc="45" dirty="0">
                <a:latin typeface="Roboto" panose="02000000000000000000" pitchFamily="2" charset="0"/>
                <a:ea typeface="Roboto" panose="02000000000000000000" pitchFamily="2" charset="0"/>
                <a:cs typeface="Arial"/>
                <a:hlinkClick r:id="rId5"/>
              </a:rPr>
              <a:t>p:</a:t>
            </a:r>
            <a:r>
              <a:rPr sz="1150" i="1" spc="25" dirty="0">
                <a:latin typeface="Roboto" panose="02000000000000000000" pitchFamily="2" charset="0"/>
                <a:ea typeface="Roboto" panose="02000000000000000000" pitchFamily="2" charset="0"/>
                <a:cs typeface="Arial"/>
                <a:hlinkClick r:id="rId5"/>
              </a:rPr>
              <a:t>/</a:t>
            </a:r>
            <a:r>
              <a:rPr sz="1150" i="1" spc="140" dirty="0">
                <a:latin typeface="Roboto" panose="02000000000000000000" pitchFamily="2" charset="0"/>
                <a:ea typeface="Roboto" panose="02000000000000000000" pitchFamily="2" charset="0"/>
                <a:cs typeface="Arial"/>
                <a:hlinkClick r:id="rId5"/>
              </a:rPr>
              <a:t>/</a:t>
            </a:r>
            <a:r>
              <a:rPr sz="1150" i="1" spc="30" dirty="0">
                <a:latin typeface="Roboto" panose="02000000000000000000" pitchFamily="2" charset="0"/>
                <a:ea typeface="Roboto" panose="02000000000000000000" pitchFamily="2" charset="0"/>
                <a:cs typeface="Arial"/>
                <a:hlinkClick r:id="rId5"/>
              </a:rPr>
              <a:t>w</a:t>
            </a:r>
            <a:r>
              <a:rPr sz="1150" i="1" spc="25" dirty="0">
                <a:latin typeface="Roboto" panose="02000000000000000000" pitchFamily="2" charset="0"/>
                <a:ea typeface="Roboto" panose="02000000000000000000" pitchFamily="2" charset="0"/>
                <a:cs typeface="Arial"/>
                <a:hlinkClick r:id="rId5"/>
              </a:rPr>
              <a:t>w</a:t>
            </a:r>
            <a:r>
              <a:rPr sz="1150" i="1" spc="5" dirty="0">
                <a:latin typeface="Roboto" panose="02000000000000000000" pitchFamily="2" charset="0"/>
                <a:ea typeface="Roboto" panose="02000000000000000000" pitchFamily="2" charset="0"/>
                <a:cs typeface="Arial"/>
                <a:hlinkClick r:id="rId5"/>
              </a:rPr>
              <a:t>w</a:t>
            </a:r>
            <a:r>
              <a:rPr sz="1150" i="1" spc="-20" dirty="0">
                <a:latin typeface="Roboto" panose="02000000000000000000" pitchFamily="2" charset="0"/>
                <a:ea typeface="Roboto" panose="02000000000000000000" pitchFamily="2" charset="0"/>
                <a:cs typeface="Arial"/>
                <a:hlinkClick r:id="rId5"/>
              </a:rPr>
              <a:t>.</a:t>
            </a:r>
            <a:r>
              <a:rPr sz="1150" i="1" dirty="0">
                <a:latin typeface="Roboto" panose="02000000000000000000" pitchFamily="2" charset="0"/>
                <a:ea typeface="Roboto" panose="02000000000000000000" pitchFamily="2" charset="0"/>
                <a:cs typeface="Arial"/>
                <a:hlinkClick r:id="rId5"/>
              </a:rPr>
              <a:t>gd</a:t>
            </a:r>
            <a:r>
              <a:rPr sz="1150" i="1" spc="-20" dirty="0">
                <a:latin typeface="Roboto" panose="02000000000000000000" pitchFamily="2" charset="0"/>
                <a:ea typeface="Roboto" panose="02000000000000000000" pitchFamily="2" charset="0"/>
                <a:cs typeface="Arial"/>
                <a:hlinkClick r:id="rId5"/>
              </a:rPr>
              <a:t>a</a:t>
            </a:r>
            <a:r>
              <a:rPr sz="1150" i="1" spc="25" dirty="0">
                <a:latin typeface="Roboto" panose="02000000000000000000" pitchFamily="2" charset="0"/>
                <a:ea typeface="Roboto" panose="02000000000000000000" pitchFamily="2" charset="0"/>
                <a:cs typeface="Arial"/>
                <a:hlinkClick r:id="rId5"/>
              </a:rPr>
              <a:t>cs</a:t>
            </a:r>
            <a:r>
              <a:rPr sz="1150" i="1" spc="-40" dirty="0">
                <a:latin typeface="Roboto" panose="02000000000000000000" pitchFamily="2" charset="0"/>
                <a:ea typeface="Roboto" panose="02000000000000000000" pitchFamily="2" charset="0"/>
                <a:cs typeface="Arial"/>
                <a:hlinkClick r:id="rId5"/>
              </a:rPr>
              <a:t>.</a:t>
            </a:r>
            <a:r>
              <a:rPr sz="1150" i="1" dirty="0">
                <a:latin typeface="Roboto" panose="02000000000000000000" pitchFamily="2" charset="0"/>
                <a:ea typeface="Roboto" panose="02000000000000000000" pitchFamily="2" charset="0"/>
                <a:cs typeface="Arial"/>
                <a:hlinkClick r:id="rId5"/>
              </a:rPr>
              <a:t>or</a:t>
            </a:r>
            <a:r>
              <a:rPr sz="1150" i="1" spc="105" dirty="0">
                <a:latin typeface="Roboto" panose="02000000000000000000" pitchFamily="2" charset="0"/>
                <a:ea typeface="Roboto" panose="02000000000000000000" pitchFamily="2" charset="0"/>
                <a:cs typeface="Arial"/>
                <a:hlinkClick r:id="rId5"/>
              </a:rPr>
              <a:t>g</a:t>
            </a:r>
            <a:r>
              <a:rPr sz="1150" i="1" spc="40" dirty="0">
                <a:latin typeface="Roboto" panose="02000000000000000000" pitchFamily="2" charset="0"/>
                <a:ea typeface="Roboto" panose="02000000000000000000" pitchFamily="2" charset="0"/>
                <a:cs typeface="Arial"/>
                <a:hlinkClick r:id="rId5"/>
              </a:rPr>
              <a:t>/</a:t>
            </a:r>
            <a:r>
              <a:rPr sz="1150" i="1" spc="-85" dirty="0">
                <a:latin typeface="Roboto" panose="02000000000000000000" pitchFamily="2" charset="0"/>
                <a:ea typeface="Roboto" panose="02000000000000000000" pitchFamily="2" charset="0"/>
                <a:cs typeface="Arial"/>
                <a:hlinkClick r:id="rId5"/>
              </a:rPr>
              <a:t>C</a:t>
            </a:r>
            <a:r>
              <a:rPr sz="1150" i="1" spc="-40" dirty="0">
                <a:latin typeface="Roboto" panose="02000000000000000000" pitchFamily="2" charset="0"/>
                <a:ea typeface="Roboto" panose="02000000000000000000" pitchFamily="2" charset="0"/>
                <a:cs typeface="Arial"/>
                <a:hlinkClick r:id="rId5"/>
              </a:rPr>
              <a:t>y</a:t>
            </a:r>
            <a:r>
              <a:rPr sz="1150" i="1" spc="25" dirty="0">
                <a:latin typeface="Roboto" panose="02000000000000000000" pitchFamily="2" charset="0"/>
                <a:ea typeface="Roboto" panose="02000000000000000000" pitchFamily="2" charset="0"/>
                <a:cs typeface="Arial"/>
                <a:hlinkClick r:id="rId5"/>
              </a:rPr>
              <a:t>c</a:t>
            </a:r>
            <a:r>
              <a:rPr sz="1150" i="1" spc="55" dirty="0">
                <a:latin typeface="Roboto" panose="02000000000000000000" pitchFamily="2" charset="0"/>
                <a:ea typeface="Roboto" panose="02000000000000000000" pitchFamily="2" charset="0"/>
                <a:cs typeface="Arial"/>
                <a:hlinkClick r:id="rId5"/>
              </a:rPr>
              <a:t>l</a:t>
            </a:r>
            <a:r>
              <a:rPr sz="1150" i="1" dirty="0">
                <a:latin typeface="Roboto" panose="02000000000000000000" pitchFamily="2" charset="0"/>
                <a:ea typeface="Roboto" panose="02000000000000000000" pitchFamily="2" charset="0"/>
                <a:cs typeface="Arial"/>
                <a:hlinkClick r:id="rId5"/>
              </a:rPr>
              <a:t>on</a:t>
            </a:r>
            <a:r>
              <a:rPr sz="1150" i="1" spc="-15" dirty="0">
                <a:latin typeface="Roboto" panose="02000000000000000000" pitchFamily="2" charset="0"/>
                <a:ea typeface="Roboto" panose="02000000000000000000" pitchFamily="2" charset="0"/>
                <a:cs typeface="Arial"/>
                <a:hlinkClick r:id="rId5"/>
              </a:rPr>
              <a:t>e</a:t>
            </a:r>
            <a:r>
              <a:rPr sz="1150" i="1" spc="0" dirty="0">
                <a:latin typeface="Roboto" panose="02000000000000000000" pitchFamily="2" charset="0"/>
                <a:ea typeface="Roboto" panose="02000000000000000000" pitchFamily="2" charset="0"/>
                <a:cs typeface="Arial"/>
                <a:hlinkClick r:id="rId5"/>
              </a:rPr>
              <a:t>s</a:t>
            </a:r>
            <a:r>
              <a:rPr sz="1150" i="1" spc="140" dirty="0">
                <a:latin typeface="Roboto" panose="02000000000000000000" pitchFamily="2" charset="0"/>
                <a:ea typeface="Roboto" panose="02000000000000000000" pitchFamily="2" charset="0"/>
                <a:cs typeface="Arial"/>
                <a:hlinkClick r:id="rId5"/>
              </a:rPr>
              <a:t>/</a:t>
            </a:r>
            <a:r>
              <a:rPr sz="1150" i="1" dirty="0">
                <a:latin typeface="Roboto" panose="02000000000000000000" pitchFamily="2" charset="0"/>
                <a:ea typeface="Roboto" panose="02000000000000000000" pitchFamily="2" charset="0"/>
                <a:cs typeface="Arial"/>
                <a:hlinkClick r:id="rId5"/>
              </a:rPr>
              <a:t>r</a:t>
            </a:r>
            <a:r>
              <a:rPr sz="1150" i="1" spc="-15" dirty="0">
                <a:latin typeface="Roboto" panose="02000000000000000000" pitchFamily="2" charset="0"/>
                <a:ea typeface="Roboto" panose="02000000000000000000" pitchFamily="2" charset="0"/>
                <a:cs typeface="Arial"/>
                <a:hlinkClick r:id="rId5"/>
              </a:rPr>
              <a:t>ep</a:t>
            </a:r>
            <a:r>
              <a:rPr sz="1150" i="1" spc="-20" dirty="0">
                <a:latin typeface="Roboto" panose="02000000000000000000" pitchFamily="2" charset="0"/>
                <a:ea typeface="Roboto" panose="02000000000000000000" pitchFamily="2" charset="0"/>
                <a:cs typeface="Arial"/>
                <a:hlinkClick r:id="rId5"/>
              </a:rPr>
              <a:t>o</a:t>
            </a:r>
            <a:r>
              <a:rPr sz="1150" i="1" dirty="0">
                <a:latin typeface="Roboto" panose="02000000000000000000" pitchFamily="2" charset="0"/>
                <a:ea typeface="Roboto" panose="02000000000000000000" pitchFamily="2" charset="0"/>
                <a:cs typeface="Arial"/>
                <a:hlinkClick r:id="rId5"/>
              </a:rPr>
              <a:t>r</a:t>
            </a:r>
            <a:r>
              <a:rPr sz="1150" i="1" spc="65" dirty="0">
                <a:latin typeface="Roboto" panose="02000000000000000000" pitchFamily="2" charset="0"/>
                <a:ea typeface="Roboto" panose="02000000000000000000" pitchFamily="2" charset="0"/>
                <a:cs typeface="Arial"/>
                <a:hlinkClick r:id="rId5"/>
              </a:rPr>
              <a:t>t</a:t>
            </a:r>
            <a:r>
              <a:rPr sz="1150" i="1" spc="-5" dirty="0">
                <a:latin typeface="Roboto" panose="02000000000000000000" pitchFamily="2" charset="0"/>
                <a:ea typeface="Roboto" panose="02000000000000000000" pitchFamily="2" charset="0"/>
                <a:cs typeface="Arial"/>
                <a:hlinkClick r:id="rId5"/>
              </a:rPr>
              <a:t>.</a:t>
            </a:r>
            <a:r>
              <a:rPr sz="1150" i="1" spc="-35" dirty="0">
                <a:latin typeface="Roboto" panose="02000000000000000000" pitchFamily="2" charset="0"/>
                <a:ea typeface="Roboto" panose="02000000000000000000" pitchFamily="2" charset="0"/>
                <a:cs typeface="Arial"/>
                <a:hlinkClick r:id="rId5"/>
              </a:rPr>
              <a:t>a</a:t>
            </a:r>
            <a:r>
              <a:rPr sz="1150" i="1" spc="25" dirty="0">
                <a:latin typeface="Roboto" panose="02000000000000000000" pitchFamily="2" charset="0"/>
                <a:ea typeface="Roboto" panose="02000000000000000000" pitchFamily="2" charset="0"/>
                <a:cs typeface="Arial"/>
                <a:hlinkClick r:id="rId5"/>
              </a:rPr>
              <a:t>s</a:t>
            </a:r>
            <a:r>
              <a:rPr sz="1150" i="1" dirty="0">
                <a:latin typeface="Roboto" panose="02000000000000000000" pitchFamily="2" charset="0"/>
                <a:ea typeface="Roboto" panose="02000000000000000000" pitchFamily="2" charset="0"/>
                <a:cs typeface="Arial"/>
                <a:hlinkClick r:id="rId5"/>
              </a:rPr>
              <a:t>px</a:t>
            </a:r>
            <a:r>
              <a:rPr sz="1150" i="1" spc="-105" dirty="0">
                <a:latin typeface="Roboto" panose="02000000000000000000" pitchFamily="2" charset="0"/>
                <a:ea typeface="Roboto" panose="02000000000000000000" pitchFamily="2" charset="0"/>
                <a:cs typeface="Arial"/>
                <a:hlinkClick r:id="rId5"/>
              </a:rPr>
              <a:t>?</a:t>
            </a:r>
            <a:r>
              <a:rPr sz="1150" i="1" spc="-35" dirty="0">
                <a:latin typeface="Roboto" panose="02000000000000000000" pitchFamily="2" charset="0"/>
                <a:ea typeface="Roboto" panose="02000000000000000000" pitchFamily="2" charset="0"/>
                <a:cs typeface="Arial"/>
                <a:hlinkClick r:id="rId5"/>
              </a:rPr>
              <a:t>e</a:t>
            </a:r>
            <a:r>
              <a:rPr sz="1150" i="1" spc="-10" dirty="0">
                <a:latin typeface="Roboto" panose="02000000000000000000" pitchFamily="2" charset="0"/>
                <a:ea typeface="Roboto" panose="02000000000000000000" pitchFamily="2" charset="0"/>
                <a:cs typeface="Arial"/>
                <a:hlinkClick r:id="rId5"/>
              </a:rPr>
              <a:t>v</a:t>
            </a:r>
            <a:r>
              <a:rPr sz="1150" i="1" spc="-25" dirty="0">
                <a:latin typeface="Roboto" panose="02000000000000000000" pitchFamily="2" charset="0"/>
                <a:ea typeface="Roboto" panose="02000000000000000000" pitchFamily="2" charset="0"/>
                <a:cs typeface="Arial"/>
                <a:hlinkClick r:id="rId5"/>
              </a:rPr>
              <a:t>e</a:t>
            </a:r>
            <a:r>
              <a:rPr sz="1150" i="1" spc="-10" dirty="0">
                <a:latin typeface="Roboto" panose="02000000000000000000" pitchFamily="2" charset="0"/>
                <a:ea typeface="Roboto" panose="02000000000000000000" pitchFamily="2" charset="0"/>
                <a:cs typeface="Arial"/>
                <a:hlinkClick r:id="rId5"/>
              </a:rPr>
              <a:t>n</a:t>
            </a:r>
            <a:r>
              <a:rPr sz="1150" i="1" spc="30" dirty="0">
                <a:latin typeface="Roboto" panose="02000000000000000000" pitchFamily="2" charset="0"/>
                <a:ea typeface="Roboto" panose="02000000000000000000" pitchFamily="2" charset="0"/>
                <a:cs typeface="Arial"/>
                <a:hlinkClick r:id="rId5"/>
              </a:rPr>
              <a:t>t</a:t>
            </a:r>
            <a:r>
              <a:rPr sz="1150" i="1" spc="50" dirty="0">
                <a:latin typeface="Roboto" panose="02000000000000000000" pitchFamily="2" charset="0"/>
                <a:ea typeface="Roboto" panose="02000000000000000000" pitchFamily="2" charset="0"/>
                <a:cs typeface="Arial"/>
                <a:hlinkClick r:id="rId5"/>
              </a:rPr>
              <a:t>t</a:t>
            </a:r>
            <a:r>
              <a:rPr sz="1150" i="1" spc="50" dirty="0">
                <a:latin typeface="Roboto" panose="02000000000000000000" pitchFamily="2" charset="0"/>
                <a:ea typeface="Roboto" panose="02000000000000000000" pitchFamily="2" charset="0"/>
                <a:cs typeface="Arial"/>
              </a:rPr>
              <a:t> </a:t>
            </a:r>
            <a:r>
              <a:rPr sz="1150" i="1" spc="-40" dirty="0">
                <a:latin typeface="Roboto" panose="02000000000000000000" pitchFamily="2" charset="0"/>
                <a:ea typeface="Roboto" panose="02000000000000000000" pitchFamily="2" charset="0"/>
                <a:cs typeface="Arial"/>
              </a:rPr>
              <a:t>y</a:t>
            </a:r>
            <a:r>
              <a:rPr sz="1150" i="1" spc="-30" dirty="0">
                <a:latin typeface="Roboto" panose="02000000000000000000" pitchFamily="2" charset="0"/>
                <a:ea typeface="Roboto" panose="02000000000000000000" pitchFamily="2" charset="0"/>
                <a:cs typeface="Arial"/>
              </a:rPr>
              <a:t>pe</a:t>
            </a:r>
            <a:r>
              <a:rPr sz="1150" i="1" spc="-15" dirty="0">
                <a:latin typeface="Roboto" panose="02000000000000000000" pitchFamily="2" charset="0"/>
                <a:ea typeface="Roboto" panose="02000000000000000000" pitchFamily="2" charset="0"/>
                <a:cs typeface="Arial"/>
              </a:rPr>
              <a:t>=</a:t>
            </a:r>
            <a:r>
              <a:rPr sz="1150" i="1" spc="-30" dirty="0">
                <a:latin typeface="Roboto" panose="02000000000000000000" pitchFamily="2" charset="0"/>
                <a:ea typeface="Roboto" panose="02000000000000000000" pitchFamily="2" charset="0"/>
                <a:cs typeface="Arial"/>
              </a:rPr>
              <a:t>T</a:t>
            </a:r>
            <a:r>
              <a:rPr sz="1150" i="1" spc="-85" dirty="0">
                <a:latin typeface="Roboto" panose="02000000000000000000" pitchFamily="2" charset="0"/>
                <a:ea typeface="Roboto" panose="02000000000000000000" pitchFamily="2" charset="0"/>
                <a:cs typeface="Arial"/>
              </a:rPr>
              <a:t>C</a:t>
            </a:r>
            <a:r>
              <a:rPr sz="1150" i="1" spc="-45" dirty="0">
                <a:latin typeface="Roboto" panose="02000000000000000000" pitchFamily="2" charset="0"/>
                <a:ea typeface="Roboto" panose="02000000000000000000" pitchFamily="2" charset="0"/>
                <a:cs typeface="Arial"/>
              </a:rPr>
              <a:t>&amp;e</a:t>
            </a:r>
            <a:r>
              <a:rPr sz="1150" i="1" spc="-5" dirty="0">
                <a:latin typeface="Roboto" panose="02000000000000000000" pitchFamily="2" charset="0"/>
                <a:ea typeface="Roboto" panose="02000000000000000000" pitchFamily="2" charset="0"/>
                <a:cs typeface="Arial"/>
              </a:rPr>
              <a:t>v</a:t>
            </a:r>
            <a:r>
              <a:rPr sz="1150" i="1" spc="-25" dirty="0">
                <a:latin typeface="Roboto" panose="02000000000000000000" pitchFamily="2" charset="0"/>
                <a:ea typeface="Roboto" panose="02000000000000000000" pitchFamily="2" charset="0"/>
                <a:cs typeface="Arial"/>
              </a:rPr>
              <a:t>e</a:t>
            </a:r>
            <a:r>
              <a:rPr sz="1150" i="1" spc="-10" dirty="0">
                <a:latin typeface="Roboto" panose="02000000000000000000" pitchFamily="2" charset="0"/>
                <a:ea typeface="Roboto" panose="02000000000000000000" pitchFamily="2" charset="0"/>
                <a:cs typeface="Arial"/>
              </a:rPr>
              <a:t>n</a:t>
            </a:r>
            <a:r>
              <a:rPr sz="1150" i="1" spc="30" dirty="0">
                <a:latin typeface="Roboto" panose="02000000000000000000" pitchFamily="2" charset="0"/>
                <a:ea typeface="Roboto" panose="02000000000000000000" pitchFamily="2" charset="0"/>
                <a:cs typeface="Arial"/>
              </a:rPr>
              <a:t>t</a:t>
            </a:r>
            <a:r>
              <a:rPr sz="1150" i="1" spc="25" dirty="0">
                <a:latin typeface="Roboto" panose="02000000000000000000" pitchFamily="2" charset="0"/>
                <a:ea typeface="Roboto" panose="02000000000000000000" pitchFamily="2" charset="0"/>
                <a:cs typeface="Arial"/>
              </a:rPr>
              <a:t>i</a:t>
            </a:r>
            <a:r>
              <a:rPr sz="1150" i="1" spc="-20" dirty="0">
                <a:latin typeface="Roboto" panose="02000000000000000000" pitchFamily="2" charset="0"/>
                <a:ea typeface="Roboto" panose="02000000000000000000" pitchFamily="2" charset="0"/>
                <a:cs typeface="Arial"/>
              </a:rPr>
              <a:t>d</a:t>
            </a:r>
            <a:r>
              <a:rPr sz="1150" i="1" spc="-15" dirty="0">
                <a:latin typeface="Roboto" panose="02000000000000000000" pitchFamily="2" charset="0"/>
                <a:ea typeface="Roboto" panose="02000000000000000000" pitchFamily="2" charset="0"/>
                <a:cs typeface="Arial"/>
              </a:rPr>
              <a:t>=</a:t>
            </a:r>
            <a:r>
              <a:rPr sz="1150" i="1" spc="5" dirty="0">
                <a:latin typeface="Roboto" panose="02000000000000000000" pitchFamily="2" charset="0"/>
                <a:ea typeface="Roboto" panose="02000000000000000000" pitchFamily="2" charset="0"/>
                <a:cs typeface="Arial"/>
              </a:rPr>
              <a:t>1000469</a:t>
            </a:r>
            <a:r>
              <a:rPr sz="1150" i="1" spc="-45" dirty="0">
                <a:latin typeface="Roboto" panose="02000000000000000000" pitchFamily="2" charset="0"/>
                <a:ea typeface="Roboto" panose="02000000000000000000" pitchFamily="2" charset="0"/>
                <a:cs typeface="Arial"/>
              </a:rPr>
              <a:t>&amp;e</a:t>
            </a:r>
            <a:r>
              <a:rPr sz="1150" i="1" spc="15" dirty="0">
                <a:latin typeface="Roboto" panose="02000000000000000000" pitchFamily="2" charset="0"/>
                <a:ea typeface="Roboto" panose="02000000000000000000" pitchFamily="2" charset="0"/>
                <a:cs typeface="Arial"/>
              </a:rPr>
              <a:t>p</a:t>
            </a:r>
            <a:r>
              <a:rPr sz="1150" i="1" spc="10" dirty="0">
                <a:latin typeface="Roboto" panose="02000000000000000000" pitchFamily="2" charset="0"/>
                <a:ea typeface="Roboto" panose="02000000000000000000" pitchFamily="2" charset="0"/>
                <a:cs typeface="Arial"/>
              </a:rPr>
              <a:t>i</a:t>
            </a:r>
            <a:r>
              <a:rPr sz="1150" i="1" spc="25" dirty="0">
                <a:latin typeface="Roboto" panose="02000000000000000000" pitchFamily="2" charset="0"/>
                <a:ea typeface="Roboto" panose="02000000000000000000" pitchFamily="2" charset="0"/>
                <a:cs typeface="Arial"/>
              </a:rPr>
              <a:t>s</a:t>
            </a:r>
            <a:r>
              <a:rPr sz="1150" i="1" dirty="0">
                <a:latin typeface="Roboto" panose="02000000000000000000" pitchFamily="2" charset="0"/>
                <a:ea typeface="Roboto" panose="02000000000000000000" pitchFamily="2" charset="0"/>
                <a:cs typeface="Arial"/>
              </a:rPr>
              <a:t>ode</a:t>
            </a:r>
            <a:r>
              <a:rPr sz="1150" i="1" spc="5" dirty="0">
                <a:latin typeface="Roboto" panose="02000000000000000000" pitchFamily="2" charset="0"/>
                <a:ea typeface="Roboto" panose="02000000000000000000" pitchFamily="2" charset="0"/>
                <a:cs typeface="Arial"/>
              </a:rPr>
              <a:t>i</a:t>
            </a:r>
            <a:r>
              <a:rPr sz="1150" i="1" spc="-20" dirty="0">
                <a:latin typeface="Roboto" panose="02000000000000000000" pitchFamily="2" charset="0"/>
                <a:ea typeface="Roboto" panose="02000000000000000000" pitchFamily="2" charset="0"/>
                <a:cs typeface="Arial"/>
              </a:rPr>
              <a:t>d</a:t>
            </a:r>
            <a:r>
              <a:rPr sz="1150" i="1" spc="-15" dirty="0">
                <a:latin typeface="Roboto" panose="02000000000000000000" pitchFamily="2" charset="0"/>
                <a:ea typeface="Roboto" panose="02000000000000000000" pitchFamily="2" charset="0"/>
                <a:cs typeface="Arial"/>
              </a:rPr>
              <a:t>=</a:t>
            </a:r>
            <a:r>
              <a:rPr sz="1150" i="1" spc="5" dirty="0">
                <a:latin typeface="Roboto" panose="02000000000000000000" pitchFamily="2" charset="0"/>
                <a:ea typeface="Roboto" panose="02000000000000000000" pitchFamily="2" charset="0"/>
                <a:cs typeface="Arial"/>
              </a:rPr>
              <a:t>10</a:t>
            </a:r>
            <a:endParaRPr sz="1150" dirty="0">
              <a:latin typeface="Roboto" panose="02000000000000000000" pitchFamily="2" charset="0"/>
              <a:ea typeface="Roboto" panose="02000000000000000000" pitchFamily="2" charset="0"/>
              <a:cs typeface="Arial"/>
            </a:endParaRPr>
          </a:p>
        </p:txBody>
      </p:sp>
      <p:sp>
        <p:nvSpPr>
          <p:cNvPr id="10" name="object 10"/>
          <p:cNvSpPr txBox="1"/>
          <p:nvPr/>
        </p:nvSpPr>
        <p:spPr>
          <a:xfrm>
            <a:off x="8037956" y="5964377"/>
            <a:ext cx="3397250" cy="596900"/>
          </a:xfrm>
          <a:prstGeom prst="rect">
            <a:avLst/>
          </a:prstGeom>
        </p:spPr>
        <p:txBody>
          <a:bodyPr vert="horz" wrap="square" lIns="0" tIns="0" rIns="0" bIns="0" rtlCol="0">
            <a:spAutoFit/>
          </a:bodyPr>
          <a:lstStyle/>
          <a:p>
            <a:pPr marL="12700" marR="6350">
              <a:lnSpc>
                <a:spcPct val="107200"/>
              </a:lnSpc>
            </a:pPr>
            <a:r>
              <a:rPr sz="1200" b="1" i="1" spc="90" dirty="0">
                <a:latin typeface="Roboto" panose="02000000000000000000" pitchFamily="2" charset="0"/>
                <a:ea typeface="Roboto" panose="02000000000000000000" pitchFamily="2" charset="0"/>
                <a:cs typeface="Gill Sans MT"/>
              </a:rPr>
              <a:t>S</a:t>
            </a:r>
            <a:r>
              <a:rPr sz="1200" b="1" i="1" spc="-35" dirty="0">
                <a:latin typeface="Roboto" panose="02000000000000000000" pitchFamily="2" charset="0"/>
                <a:ea typeface="Roboto" panose="02000000000000000000" pitchFamily="2" charset="0"/>
                <a:cs typeface="Gill Sans MT"/>
              </a:rPr>
              <a:t>ou</a:t>
            </a:r>
            <a:r>
              <a:rPr sz="1200" b="1" i="1" spc="-10" dirty="0">
                <a:latin typeface="Roboto" panose="02000000000000000000" pitchFamily="2" charset="0"/>
                <a:ea typeface="Roboto" panose="02000000000000000000" pitchFamily="2" charset="0"/>
                <a:cs typeface="Gill Sans MT"/>
              </a:rPr>
              <a:t>r</a:t>
            </a:r>
            <a:r>
              <a:rPr sz="1200" b="1" i="1" spc="40" dirty="0">
                <a:latin typeface="Roboto" panose="02000000000000000000" pitchFamily="2" charset="0"/>
                <a:ea typeface="Roboto" panose="02000000000000000000" pitchFamily="2" charset="0"/>
                <a:cs typeface="Gill Sans MT"/>
              </a:rPr>
              <a:t>c</a:t>
            </a:r>
            <a:r>
              <a:rPr sz="1200" b="1" i="1" spc="-15" dirty="0">
                <a:latin typeface="Roboto" panose="02000000000000000000" pitchFamily="2" charset="0"/>
                <a:ea typeface="Roboto" panose="02000000000000000000" pitchFamily="2" charset="0"/>
                <a:cs typeface="Gill Sans MT"/>
              </a:rPr>
              <a:t>e</a:t>
            </a:r>
            <a:r>
              <a:rPr sz="1250" i="1" spc="-20" dirty="0">
                <a:latin typeface="Roboto" panose="02000000000000000000" pitchFamily="2" charset="0"/>
                <a:ea typeface="Roboto" panose="02000000000000000000" pitchFamily="2" charset="0"/>
                <a:cs typeface="Phetsarath OT"/>
              </a:rPr>
              <a:t>: </a:t>
            </a:r>
            <a:r>
              <a:rPr sz="1150" i="1" dirty="0">
                <a:latin typeface="Roboto" panose="02000000000000000000" pitchFamily="2" charset="0"/>
                <a:ea typeface="Roboto" panose="02000000000000000000" pitchFamily="2" charset="0"/>
                <a:cs typeface="Arial"/>
                <a:hlinkClick r:id="rId5"/>
              </a:rPr>
              <a:t>h</a:t>
            </a:r>
            <a:r>
              <a:rPr sz="1150" i="1" spc="30" dirty="0">
                <a:latin typeface="Roboto" panose="02000000000000000000" pitchFamily="2" charset="0"/>
                <a:ea typeface="Roboto" panose="02000000000000000000" pitchFamily="2" charset="0"/>
                <a:cs typeface="Arial"/>
                <a:hlinkClick r:id="rId5"/>
              </a:rPr>
              <a:t>tt</a:t>
            </a:r>
            <a:r>
              <a:rPr sz="1150" i="1" spc="-20" dirty="0">
                <a:latin typeface="Roboto" panose="02000000000000000000" pitchFamily="2" charset="0"/>
                <a:ea typeface="Roboto" panose="02000000000000000000" pitchFamily="2" charset="0"/>
                <a:cs typeface="Arial"/>
                <a:hlinkClick r:id="rId5"/>
              </a:rPr>
              <a:t>p</a:t>
            </a:r>
            <a:r>
              <a:rPr sz="1150" i="1" spc="-5" dirty="0">
                <a:latin typeface="Roboto" panose="02000000000000000000" pitchFamily="2" charset="0"/>
                <a:ea typeface="Roboto" panose="02000000000000000000" pitchFamily="2" charset="0"/>
                <a:cs typeface="Arial"/>
                <a:hlinkClick r:id="rId5"/>
              </a:rPr>
              <a:t>:</a:t>
            </a:r>
            <a:r>
              <a:rPr sz="1150" i="1" spc="140" dirty="0">
                <a:latin typeface="Roboto" panose="02000000000000000000" pitchFamily="2" charset="0"/>
                <a:ea typeface="Roboto" panose="02000000000000000000" pitchFamily="2" charset="0"/>
                <a:cs typeface="Arial"/>
                <a:hlinkClick r:id="rId5"/>
              </a:rPr>
              <a:t>//</a:t>
            </a:r>
            <a:r>
              <a:rPr sz="1150" i="1" spc="25" dirty="0">
                <a:latin typeface="Roboto" panose="02000000000000000000" pitchFamily="2" charset="0"/>
                <a:ea typeface="Roboto" panose="02000000000000000000" pitchFamily="2" charset="0"/>
                <a:cs typeface="Arial"/>
                <a:hlinkClick r:id="rId5"/>
              </a:rPr>
              <a:t>www</a:t>
            </a:r>
            <a:r>
              <a:rPr sz="1150" i="1" spc="-15" dirty="0">
                <a:latin typeface="Roboto" panose="02000000000000000000" pitchFamily="2" charset="0"/>
                <a:ea typeface="Roboto" panose="02000000000000000000" pitchFamily="2" charset="0"/>
                <a:cs typeface="Arial"/>
                <a:hlinkClick r:id="rId5"/>
              </a:rPr>
              <a:t>.</a:t>
            </a:r>
            <a:r>
              <a:rPr sz="1150" i="1" dirty="0">
                <a:latin typeface="Roboto" panose="02000000000000000000" pitchFamily="2" charset="0"/>
                <a:ea typeface="Roboto" panose="02000000000000000000" pitchFamily="2" charset="0"/>
                <a:cs typeface="Arial"/>
                <a:hlinkClick r:id="rId5"/>
              </a:rPr>
              <a:t>gd</a:t>
            </a:r>
            <a:r>
              <a:rPr sz="1150" i="1" spc="-10" dirty="0">
                <a:latin typeface="Roboto" panose="02000000000000000000" pitchFamily="2" charset="0"/>
                <a:ea typeface="Roboto" panose="02000000000000000000" pitchFamily="2" charset="0"/>
                <a:cs typeface="Arial"/>
                <a:hlinkClick r:id="rId5"/>
              </a:rPr>
              <a:t>a</a:t>
            </a:r>
            <a:r>
              <a:rPr sz="1150" i="1" spc="25" dirty="0">
                <a:latin typeface="Roboto" panose="02000000000000000000" pitchFamily="2" charset="0"/>
                <a:ea typeface="Roboto" panose="02000000000000000000" pitchFamily="2" charset="0"/>
                <a:cs typeface="Arial"/>
                <a:hlinkClick r:id="rId5"/>
              </a:rPr>
              <a:t>cs</a:t>
            </a:r>
            <a:r>
              <a:rPr sz="1150" i="1" spc="-40" dirty="0">
                <a:latin typeface="Roboto" panose="02000000000000000000" pitchFamily="2" charset="0"/>
                <a:ea typeface="Roboto" panose="02000000000000000000" pitchFamily="2" charset="0"/>
                <a:cs typeface="Arial"/>
                <a:hlinkClick r:id="rId5"/>
              </a:rPr>
              <a:t>.</a:t>
            </a:r>
            <a:r>
              <a:rPr sz="1150" i="1" dirty="0">
                <a:latin typeface="Roboto" panose="02000000000000000000" pitchFamily="2" charset="0"/>
                <a:ea typeface="Roboto" panose="02000000000000000000" pitchFamily="2" charset="0"/>
                <a:cs typeface="Arial"/>
                <a:hlinkClick r:id="rId5"/>
              </a:rPr>
              <a:t>or</a:t>
            </a:r>
            <a:r>
              <a:rPr sz="1150" i="1" spc="105" dirty="0">
                <a:latin typeface="Roboto" panose="02000000000000000000" pitchFamily="2" charset="0"/>
                <a:ea typeface="Roboto" panose="02000000000000000000" pitchFamily="2" charset="0"/>
                <a:cs typeface="Arial"/>
                <a:hlinkClick r:id="rId5"/>
              </a:rPr>
              <a:t>g</a:t>
            </a:r>
            <a:r>
              <a:rPr sz="1150" i="1" spc="40" dirty="0">
                <a:latin typeface="Roboto" panose="02000000000000000000" pitchFamily="2" charset="0"/>
                <a:ea typeface="Roboto" panose="02000000000000000000" pitchFamily="2" charset="0"/>
                <a:cs typeface="Arial"/>
                <a:hlinkClick r:id="rId5"/>
              </a:rPr>
              <a:t>/</a:t>
            </a:r>
            <a:r>
              <a:rPr sz="1150" i="1" spc="-80" dirty="0">
                <a:latin typeface="Roboto" panose="02000000000000000000" pitchFamily="2" charset="0"/>
                <a:ea typeface="Roboto" panose="02000000000000000000" pitchFamily="2" charset="0"/>
                <a:cs typeface="Arial"/>
                <a:hlinkClick r:id="rId5"/>
              </a:rPr>
              <a:t>C</a:t>
            </a:r>
            <a:r>
              <a:rPr sz="1150" i="1" spc="-40" dirty="0">
                <a:latin typeface="Roboto" panose="02000000000000000000" pitchFamily="2" charset="0"/>
                <a:ea typeface="Roboto" panose="02000000000000000000" pitchFamily="2" charset="0"/>
                <a:cs typeface="Arial"/>
                <a:hlinkClick r:id="rId5"/>
              </a:rPr>
              <a:t>y</a:t>
            </a:r>
            <a:r>
              <a:rPr sz="1150" i="1" spc="25" dirty="0">
                <a:latin typeface="Roboto" panose="02000000000000000000" pitchFamily="2" charset="0"/>
                <a:ea typeface="Roboto" panose="02000000000000000000" pitchFamily="2" charset="0"/>
                <a:cs typeface="Arial"/>
                <a:hlinkClick r:id="rId5"/>
              </a:rPr>
              <a:t>c</a:t>
            </a:r>
            <a:r>
              <a:rPr sz="1150" i="1" spc="55" dirty="0">
                <a:latin typeface="Roboto" panose="02000000000000000000" pitchFamily="2" charset="0"/>
                <a:ea typeface="Roboto" panose="02000000000000000000" pitchFamily="2" charset="0"/>
                <a:cs typeface="Arial"/>
                <a:hlinkClick r:id="rId5"/>
              </a:rPr>
              <a:t>l</a:t>
            </a:r>
            <a:r>
              <a:rPr sz="1150" i="1" dirty="0">
                <a:latin typeface="Roboto" panose="02000000000000000000" pitchFamily="2" charset="0"/>
                <a:ea typeface="Roboto" panose="02000000000000000000" pitchFamily="2" charset="0"/>
                <a:cs typeface="Arial"/>
                <a:hlinkClick r:id="rId5"/>
              </a:rPr>
              <a:t>on</a:t>
            </a:r>
            <a:r>
              <a:rPr sz="1150" i="1" spc="-35" dirty="0">
                <a:latin typeface="Roboto" panose="02000000000000000000" pitchFamily="2" charset="0"/>
                <a:ea typeface="Roboto" panose="02000000000000000000" pitchFamily="2" charset="0"/>
                <a:cs typeface="Arial"/>
                <a:hlinkClick r:id="rId5"/>
              </a:rPr>
              <a:t>e</a:t>
            </a:r>
            <a:r>
              <a:rPr sz="1150" i="1" spc="25" dirty="0">
                <a:latin typeface="Roboto" panose="02000000000000000000" pitchFamily="2" charset="0"/>
                <a:ea typeface="Roboto" panose="02000000000000000000" pitchFamily="2" charset="0"/>
                <a:cs typeface="Arial"/>
                <a:hlinkClick r:id="rId5"/>
              </a:rPr>
              <a:t>s</a:t>
            </a:r>
            <a:r>
              <a:rPr sz="1150" i="1" spc="140" dirty="0">
                <a:latin typeface="Roboto" panose="02000000000000000000" pitchFamily="2" charset="0"/>
                <a:ea typeface="Roboto" panose="02000000000000000000" pitchFamily="2" charset="0"/>
                <a:cs typeface="Arial"/>
                <a:hlinkClick r:id="rId5"/>
              </a:rPr>
              <a:t>/</a:t>
            </a:r>
            <a:r>
              <a:rPr sz="1150" i="1" dirty="0">
                <a:latin typeface="Roboto" panose="02000000000000000000" pitchFamily="2" charset="0"/>
                <a:ea typeface="Roboto" panose="02000000000000000000" pitchFamily="2" charset="0"/>
                <a:cs typeface="Arial"/>
                <a:hlinkClick r:id="rId5"/>
              </a:rPr>
              <a:t>r</a:t>
            </a:r>
            <a:r>
              <a:rPr sz="1150" i="1" spc="-35" dirty="0">
                <a:latin typeface="Roboto" panose="02000000000000000000" pitchFamily="2" charset="0"/>
                <a:ea typeface="Roboto" panose="02000000000000000000" pitchFamily="2" charset="0"/>
                <a:cs typeface="Arial"/>
                <a:hlinkClick r:id="rId5"/>
              </a:rPr>
              <a:t>e</a:t>
            </a:r>
            <a:r>
              <a:rPr sz="1150" i="1" spc="10" dirty="0">
                <a:latin typeface="Roboto" panose="02000000000000000000" pitchFamily="2" charset="0"/>
                <a:ea typeface="Roboto" panose="02000000000000000000" pitchFamily="2" charset="0"/>
                <a:cs typeface="Arial"/>
                <a:hlinkClick r:id="rId5"/>
              </a:rPr>
              <a:t>p</a:t>
            </a:r>
            <a:r>
              <a:rPr sz="1150" i="1" spc="5" dirty="0">
                <a:latin typeface="Roboto" panose="02000000000000000000" pitchFamily="2" charset="0"/>
                <a:ea typeface="Roboto" panose="02000000000000000000" pitchFamily="2" charset="0"/>
                <a:cs typeface="Arial"/>
                <a:hlinkClick r:id="rId5"/>
              </a:rPr>
              <a:t>o</a:t>
            </a:r>
            <a:r>
              <a:rPr sz="1150" i="1" dirty="0">
                <a:latin typeface="Roboto" panose="02000000000000000000" pitchFamily="2" charset="0"/>
                <a:ea typeface="Roboto" panose="02000000000000000000" pitchFamily="2" charset="0"/>
                <a:cs typeface="Arial"/>
                <a:hlinkClick r:id="rId5"/>
              </a:rPr>
              <a:t>r</a:t>
            </a:r>
            <a:r>
              <a:rPr sz="1150" i="1" spc="65" dirty="0">
                <a:latin typeface="Roboto" panose="02000000000000000000" pitchFamily="2" charset="0"/>
                <a:ea typeface="Roboto" panose="02000000000000000000" pitchFamily="2" charset="0"/>
                <a:cs typeface="Arial"/>
                <a:hlinkClick r:id="rId5"/>
              </a:rPr>
              <a:t>t</a:t>
            </a:r>
            <a:r>
              <a:rPr sz="1150" i="1" spc="-5" dirty="0">
                <a:latin typeface="Roboto" panose="02000000000000000000" pitchFamily="2" charset="0"/>
                <a:ea typeface="Roboto" panose="02000000000000000000" pitchFamily="2" charset="0"/>
                <a:cs typeface="Arial"/>
                <a:hlinkClick r:id="rId5"/>
              </a:rPr>
              <a:t>.</a:t>
            </a:r>
            <a:r>
              <a:rPr sz="1150" i="1" spc="-30" dirty="0">
                <a:latin typeface="Roboto" panose="02000000000000000000" pitchFamily="2" charset="0"/>
                <a:ea typeface="Roboto" panose="02000000000000000000" pitchFamily="2" charset="0"/>
                <a:cs typeface="Arial"/>
                <a:hlinkClick r:id="rId5"/>
              </a:rPr>
              <a:t>a</a:t>
            </a:r>
            <a:r>
              <a:rPr sz="1150" i="1" spc="25" dirty="0">
                <a:latin typeface="Roboto" panose="02000000000000000000" pitchFamily="2" charset="0"/>
                <a:ea typeface="Roboto" panose="02000000000000000000" pitchFamily="2" charset="0"/>
                <a:cs typeface="Arial"/>
                <a:hlinkClick r:id="rId5"/>
              </a:rPr>
              <a:t>s</a:t>
            </a:r>
            <a:r>
              <a:rPr sz="1150" i="1" dirty="0">
                <a:latin typeface="Roboto" panose="02000000000000000000" pitchFamily="2" charset="0"/>
                <a:ea typeface="Roboto" panose="02000000000000000000" pitchFamily="2" charset="0"/>
                <a:cs typeface="Arial"/>
                <a:hlinkClick r:id="rId5"/>
              </a:rPr>
              <a:t>p</a:t>
            </a:r>
            <a:r>
              <a:rPr sz="1150" i="1" spc="5" dirty="0">
                <a:latin typeface="Roboto" panose="02000000000000000000" pitchFamily="2" charset="0"/>
                <a:ea typeface="Roboto" panose="02000000000000000000" pitchFamily="2" charset="0"/>
                <a:cs typeface="Arial"/>
                <a:hlinkClick r:id="rId5"/>
              </a:rPr>
              <a:t>x</a:t>
            </a:r>
            <a:r>
              <a:rPr sz="1150" i="1" spc="-105" dirty="0">
                <a:latin typeface="Roboto" panose="02000000000000000000" pitchFamily="2" charset="0"/>
                <a:ea typeface="Roboto" panose="02000000000000000000" pitchFamily="2" charset="0"/>
                <a:cs typeface="Arial"/>
                <a:hlinkClick r:id="rId5"/>
              </a:rPr>
              <a:t>?</a:t>
            </a:r>
            <a:r>
              <a:rPr sz="1150" i="1" spc="-35" dirty="0">
                <a:latin typeface="Roboto" panose="02000000000000000000" pitchFamily="2" charset="0"/>
                <a:ea typeface="Roboto" panose="02000000000000000000" pitchFamily="2" charset="0"/>
                <a:cs typeface="Arial"/>
                <a:hlinkClick r:id="rId5"/>
              </a:rPr>
              <a:t>e</a:t>
            </a:r>
            <a:r>
              <a:rPr sz="1150" i="1" spc="-5" dirty="0">
                <a:latin typeface="Roboto" panose="02000000000000000000" pitchFamily="2" charset="0"/>
                <a:ea typeface="Roboto" panose="02000000000000000000" pitchFamily="2" charset="0"/>
                <a:cs typeface="Arial"/>
                <a:hlinkClick r:id="rId5"/>
              </a:rPr>
              <a:t>v</a:t>
            </a:r>
            <a:r>
              <a:rPr sz="1150" i="1" spc="-35" dirty="0">
                <a:latin typeface="Roboto" panose="02000000000000000000" pitchFamily="2" charset="0"/>
                <a:ea typeface="Roboto" panose="02000000000000000000" pitchFamily="2" charset="0"/>
                <a:cs typeface="Arial"/>
                <a:hlinkClick r:id="rId5"/>
              </a:rPr>
              <a:t>e</a:t>
            </a:r>
            <a:r>
              <a:rPr sz="1150" i="1" dirty="0">
                <a:latin typeface="Roboto" panose="02000000000000000000" pitchFamily="2" charset="0"/>
                <a:ea typeface="Roboto" panose="02000000000000000000" pitchFamily="2" charset="0"/>
                <a:cs typeface="Arial"/>
                <a:hlinkClick r:id="rId5"/>
              </a:rPr>
              <a:t>n</a:t>
            </a:r>
            <a:r>
              <a:rPr sz="1150" i="1" spc="30" dirty="0">
                <a:latin typeface="Roboto" panose="02000000000000000000" pitchFamily="2" charset="0"/>
                <a:ea typeface="Roboto" panose="02000000000000000000" pitchFamily="2" charset="0"/>
                <a:cs typeface="Arial"/>
                <a:hlinkClick r:id="rId5"/>
              </a:rPr>
              <a:t>t</a:t>
            </a:r>
            <a:r>
              <a:rPr sz="1150" i="1" spc="50" dirty="0">
                <a:latin typeface="Roboto" panose="02000000000000000000" pitchFamily="2" charset="0"/>
                <a:ea typeface="Roboto" panose="02000000000000000000" pitchFamily="2" charset="0"/>
                <a:cs typeface="Arial"/>
                <a:hlinkClick r:id="rId5"/>
              </a:rPr>
              <a:t>t</a:t>
            </a:r>
            <a:r>
              <a:rPr sz="1150" i="1" spc="50" dirty="0">
                <a:latin typeface="Roboto" panose="02000000000000000000" pitchFamily="2" charset="0"/>
                <a:ea typeface="Roboto" panose="02000000000000000000" pitchFamily="2" charset="0"/>
                <a:cs typeface="Arial"/>
              </a:rPr>
              <a:t> </a:t>
            </a:r>
            <a:r>
              <a:rPr sz="1150" i="1" spc="-40" dirty="0">
                <a:latin typeface="Roboto" panose="02000000000000000000" pitchFamily="2" charset="0"/>
                <a:ea typeface="Roboto" panose="02000000000000000000" pitchFamily="2" charset="0"/>
                <a:cs typeface="Arial"/>
              </a:rPr>
              <a:t>y</a:t>
            </a:r>
            <a:r>
              <a:rPr sz="1150" i="1" spc="-15" dirty="0">
                <a:latin typeface="Roboto" panose="02000000000000000000" pitchFamily="2" charset="0"/>
                <a:ea typeface="Roboto" panose="02000000000000000000" pitchFamily="2" charset="0"/>
                <a:cs typeface="Arial"/>
              </a:rPr>
              <a:t>p</a:t>
            </a:r>
            <a:r>
              <a:rPr sz="1150" i="1" spc="-10" dirty="0">
                <a:latin typeface="Roboto" panose="02000000000000000000" pitchFamily="2" charset="0"/>
                <a:ea typeface="Roboto" panose="02000000000000000000" pitchFamily="2" charset="0"/>
                <a:cs typeface="Arial"/>
              </a:rPr>
              <a:t>e</a:t>
            </a:r>
            <a:r>
              <a:rPr sz="1150" i="1" spc="-30" dirty="0">
                <a:latin typeface="Roboto" panose="02000000000000000000" pitchFamily="2" charset="0"/>
                <a:ea typeface="Roboto" panose="02000000000000000000" pitchFamily="2" charset="0"/>
                <a:cs typeface="Arial"/>
              </a:rPr>
              <a:t>=</a:t>
            </a:r>
            <a:r>
              <a:rPr sz="1150" i="1" spc="-50" dirty="0">
                <a:latin typeface="Roboto" panose="02000000000000000000" pitchFamily="2" charset="0"/>
                <a:ea typeface="Roboto" panose="02000000000000000000" pitchFamily="2" charset="0"/>
                <a:cs typeface="Arial"/>
              </a:rPr>
              <a:t>T</a:t>
            </a:r>
            <a:r>
              <a:rPr sz="1150" i="1" spc="-55" dirty="0">
                <a:latin typeface="Roboto" panose="02000000000000000000" pitchFamily="2" charset="0"/>
                <a:ea typeface="Roboto" panose="02000000000000000000" pitchFamily="2" charset="0"/>
                <a:cs typeface="Arial"/>
              </a:rPr>
              <a:t>C&amp;</a:t>
            </a:r>
            <a:r>
              <a:rPr sz="1150" i="1" spc="-35" dirty="0">
                <a:latin typeface="Roboto" panose="02000000000000000000" pitchFamily="2" charset="0"/>
                <a:ea typeface="Roboto" panose="02000000000000000000" pitchFamily="2" charset="0"/>
                <a:cs typeface="Arial"/>
              </a:rPr>
              <a:t>e</a:t>
            </a:r>
            <a:r>
              <a:rPr sz="1150" i="1" spc="-5" dirty="0">
                <a:latin typeface="Roboto" panose="02000000000000000000" pitchFamily="2" charset="0"/>
                <a:ea typeface="Roboto" panose="02000000000000000000" pitchFamily="2" charset="0"/>
                <a:cs typeface="Arial"/>
              </a:rPr>
              <a:t>v</a:t>
            </a:r>
            <a:r>
              <a:rPr sz="1150" i="1" spc="-35" dirty="0">
                <a:latin typeface="Roboto" panose="02000000000000000000" pitchFamily="2" charset="0"/>
                <a:ea typeface="Roboto" panose="02000000000000000000" pitchFamily="2" charset="0"/>
                <a:cs typeface="Arial"/>
              </a:rPr>
              <a:t>e</a:t>
            </a:r>
            <a:r>
              <a:rPr sz="1150" i="1" dirty="0">
                <a:latin typeface="Roboto" panose="02000000000000000000" pitchFamily="2" charset="0"/>
                <a:ea typeface="Roboto" panose="02000000000000000000" pitchFamily="2" charset="0"/>
                <a:cs typeface="Arial"/>
              </a:rPr>
              <a:t>n</a:t>
            </a:r>
            <a:r>
              <a:rPr sz="1150" i="1" spc="30" dirty="0">
                <a:latin typeface="Roboto" panose="02000000000000000000" pitchFamily="2" charset="0"/>
                <a:ea typeface="Roboto" panose="02000000000000000000" pitchFamily="2" charset="0"/>
                <a:cs typeface="Arial"/>
              </a:rPr>
              <a:t>t</a:t>
            </a:r>
            <a:r>
              <a:rPr sz="1150" i="1" spc="25" dirty="0">
                <a:latin typeface="Roboto" panose="02000000000000000000" pitchFamily="2" charset="0"/>
                <a:ea typeface="Roboto" panose="02000000000000000000" pitchFamily="2" charset="0"/>
                <a:cs typeface="Arial"/>
              </a:rPr>
              <a:t>i</a:t>
            </a:r>
            <a:r>
              <a:rPr sz="1150" i="1" spc="-20" dirty="0">
                <a:latin typeface="Roboto" panose="02000000000000000000" pitchFamily="2" charset="0"/>
                <a:ea typeface="Roboto" panose="02000000000000000000" pitchFamily="2" charset="0"/>
                <a:cs typeface="Arial"/>
              </a:rPr>
              <a:t>d</a:t>
            </a:r>
            <a:r>
              <a:rPr sz="1150" i="1" spc="-10" dirty="0">
                <a:latin typeface="Roboto" panose="02000000000000000000" pitchFamily="2" charset="0"/>
                <a:ea typeface="Roboto" panose="02000000000000000000" pitchFamily="2" charset="0"/>
                <a:cs typeface="Arial"/>
              </a:rPr>
              <a:t>=</a:t>
            </a:r>
            <a:r>
              <a:rPr sz="1150" i="1" spc="5" dirty="0">
                <a:latin typeface="Roboto" panose="02000000000000000000" pitchFamily="2" charset="0"/>
                <a:ea typeface="Roboto" panose="02000000000000000000" pitchFamily="2" charset="0"/>
                <a:cs typeface="Arial"/>
              </a:rPr>
              <a:t>100048</a:t>
            </a:r>
            <a:r>
              <a:rPr sz="1150" i="1" spc="-20" dirty="0">
                <a:latin typeface="Roboto" panose="02000000000000000000" pitchFamily="2" charset="0"/>
                <a:ea typeface="Roboto" panose="02000000000000000000" pitchFamily="2" charset="0"/>
                <a:cs typeface="Arial"/>
              </a:rPr>
              <a:t>5&amp;</a:t>
            </a:r>
            <a:r>
              <a:rPr sz="1150" i="1" spc="-35" dirty="0">
                <a:latin typeface="Roboto" panose="02000000000000000000" pitchFamily="2" charset="0"/>
                <a:ea typeface="Roboto" panose="02000000000000000000" pitchFamily="2" charset="0"/>
                <a:cs typeface="Arial"/>
              </a:rPr>
              <a:t>e</a:t>
            </a:r>
            <a:r>
              <a:rPr sz="1150" i="1" spc="15" dirty="0">
                <a:latin typeface="Roboto" panose="02000000000000000000" pitchFamily="2" charset="0"/>
                <a:ea typeface="Roboto" panose="02000000000000000000" pitchFamily="2" charset="0"/>
                <a:cs typeface="Arial"/>
              </a:rPr>
              <a:t>p</a:t>
            </a:r>
            <a:r>
              <a:rPr sz="1150" i="1" spc="10" dirty="0">
                <a:latin typeface="Roboto" panose="02000000000000000000" pitchFamily="2" charset="0"/>
                <a:ea typeface="Roboto" panose="02000000000000000000" pitchFamily="2" charset="0"/>
                <a:cs typeface="Arial"/>
              </a:rPr>
              <a:t>i</a:t>
            </a:r>
            <a:r>
              <a:rPr sz="1150" i="1" spc="25" dirty="0">
                <a:latin typeface="Roboto" panose="02000000000000000000" pitchFamily="2" charset="0"/>
                <a:ea typeface="Roboto" panose="02000000000000000000" pitchFamily="2" charset="0"/>
                <a:cs typeface="Arial"/>
              </a:rPr>
              <a:t>s</a:t>
            </a:r>
            <a:r>
              <a:rPr sz="1150" i="1" dirty="0">
                <a:latin typeface="Roboto" panose="02000000000000000000" pitchFamily="2" charset="0"/>
                <a:ea typeface="Roboto" panose="02000000000000000000" pitchFamily="2" charset="0"/>
                <a:cs typeface="Arial"/>
              </a:rPr>
              <a:t>o</a:t>
            </a:r>
            <a:r>
              <a:rPr sz="1150" i="1" spc="-15" dirty="0">
                <a:latin typeface="Roboto" panose="02000000000000000000" pitchFamily="2" charset="0"/>
                <a:ea typeface="Roboto" panose="02000000000000000000" pitchFamily="2" charset="0"/>
                <a:cs typeface="Arial"/>
              </a:rPr>
              <a:t>de</a:t>
            </a:r>
            <a:r>
              <a:rPr sz="1150" i="1" spc="25" dirty="0">
                <a:latin typeface="Roboto" panose="02000000000000000000" pitchFamily="2" charset="0"/>
                <a:ea typeface="Roboto" panose="02000000000000000000" pitchFamily="2" charset="0"/>
                <a:cs typeface="Arial"/>
              </a:rPr>
              <a:t>i</a:t>
            </a:r>
            <a:r>
              <a:rPr sz="1150" i="1" spc="-20" dirty="0">
                <a:latin typeface="Roboto" panose="02000000000000000000" pitchFamily="2" charset="0"/>
                <a:ea typeface="Roboto" panose="02000000000000000000" pitchFamily="2" charset="0"/>
                <a:cs typeface="Arial"/>
              </a:rPr>
              <a:t>d</a:t>
            </a:r>
            <a:r>
              <a:rPr sz="1150" i="1" spc="-10" dirty="0">
                <a:latin typeface="Roboto" panose="02000000000000000000" pitchFamily="2" charset="0"/>
                <a:ea typeface="Roboto" panose="02000000000000000000" pitchFamily="2" charset="0"/>
                <a:cs typeface="Arial"/>
              </a:rPr>
              <a:t>=</a:t>
            </a:r>
            <a:r>
              <a:rPr sz="1150" i="1" spc="5" dirty="0">
                <a:latin typeface="Roboto" panose="02000000000000000000" pitchFamily="2" charset="0"/>
                <a:ea typeface="Roboto" panose="02000000000000000000" pitchFamily="2" charset="0"/>
                <a:cs typeface="Arial"/>
              </a:rPr>
              <a:t>9</a:t>
            </a:r>
            <a:endParaRPr sz="1150" dirty="0">
              <a:latin typeface="Roboto" panose="02000000000000000000" pitchFamily="2" charset="0"/>
              <a:ea typeface="Roboto" panose="02000000000000000000" pitchFamily="2" charset="0"/>
              <a:cs typeface="Arial"/>
            </a:endParaRPr>
          </a:p>
        </p:txBody>
      </p:sp>
      <p:sp>
        <p:nvSpPr>
          <p:cNvPr id="12" name="object 2">
            <a:extLst>
              <a:ext uri="{FF2B5EF4-FFF2-40B4-BE49-F238E27FC236}">
                <a16:creationId xmlns:a16="http://schemas.microsoft.com/office/drawing/2014/main" id="{4FDF3B8E-2F2E-4F85-8C32-E3ACCE13B84A}"/>
              </a:ext>
            </a:extLst>
          </p:cNvPr>
          <p:cNvSpPr txBox="1">
            <a:spLocks/>
          </p:cNvSpPr>
          <p:nvPr/>
        </p:nvSpPr>
        <p:spPr>
          <a:xfrm>
            <a:off x="630732" y="213105"/>
            <a:ext cx="10936884" cy="656589"/>
          </a:xfrm>
          <a:prstGeom prst="rect">
            <a:avLst/>
          </a:prstGeom>
        </p:spPr>
        <p:txBody>
          <a:bodyPr vert="horz" wrap="square" lIns="0" tIns="162559" rIns="0" bIns="0" rtlCol="0">
            <a:spAutoFit/>
          </a:bodyPr>
          <a:lstStyle>
            <a:lvl1pPr>
              <a:defRPr sz="3200" b="1">
                <a:latin typeface="Arial"/>
                <a:ea typeface="+mj-ea"/>
                <a:cs typeface="Arial"/>
              </a:defRPr>
            </a:lvl1pPr>
          </a:lstStyle>
          <a:p>
            <a:r>
              <a:rPr lang="en-US" kern="0" spc="-215" dirty="0">
                <a:solidFill>
                  <a:sysClr val="windowText" lastClr="000000"/>
                </a:solidFill>
                <a:latin typeface="Roboto" panose="02000000000000000000" pitchFamily="2" charset="0"/>
                <a:ea typeface="Roboto" panose="02000000000000000000" pitchFamily="2" charset="0"/>
              </a:rPr>
              <a:t>Background</a:t>
            </a:r>
            <a:endParaRPr lang="en-US" kern="0" spc="-165" dirty="0">
              <a:solidFill>
                <a:sysClr val="windowText" lastClr="000000"/>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E3496FDF-1DFF-4400-8EFE-C76C45D0F7EB}"/>
              </a:ext>
            </a:extLst>
          </p:cNvPr>
          <p:cNvSpPr txBox="1"/>
          <p:nvPr/>
        </p:nvSpPr>
        <p:spPr>
          <a:xfrm>
            <a:off x="4731718" y="363420"/>
            <a:ext cx="2888282" cy="369332"/>
          </a:xfrm>
          <a:prstGeom prst="rect">
            <a:avLst/>
          </a:prstGeom>
          <a:noFill/>
        </p:spPr>
        <p:txBody>
          <a:bodyPr wrap="square">
            <a:spAutoFit/>
          </a:bodyPr>
          <a:lstStyle/>
          <a:p>
            <a:r>
              <a:rPr lang="en-US" sz="1800" b="0" spc="-130" dirty="0">
                <a:latin typeface="Roboto" panose="02000000000000000000" pitchFamily="2" charset="0"/>
                <a:ea typeface="Roboto" panose="02000000000000000000" pitchFamily="2" charset="0"/>
              </a:rPr>
              <a:t>S</a:t>
            </a:r>
            <a:r>
              <a:rPr lang="en-US" sz="1800" b="0" spc="30" dirty="0">
                <a:latin typeface="Roboto" panose="02000000000000000000" pitchFamily="2" charset="0"/>
                <a:ea typeface="Roboto" panose="02000000000000000000" pitchFamily="2" charset="0"/>
              </a:rPr>
              <a:t>o</a:t>
            </a:r>
            <a:r>
              <a:rPr lang="en-US" sz="1800" b="0" spc="0" dirty="0">
                <a:latin typeface="Roboto" panose="02000000000000000000" pitchFamily="2" charset="0"/>
                <a:ea typeface="Roboto" panose="02000000000000000000" pitchFamily="2" charset="0"/>
              </a:rPr>
              <a:t>n</a:t>
            </a:r>
            <a:r>
              <a:rPr lang="en-US" sz="1800" b="0" spc="-105" dirty="0">
                <a:latin typeface="Roboto" panose="02000000000000000000" pitchFamily="2" charset="0"/>
                <a:ea typeface="Roboto" panose="02000000000000000000" pitchFamily="2" charset="0"/>
              </a:rPr>
              <a:t>-</a:t>
            </a:r>
            <a:r>
              <a:rPr lang="en-US" sz="1800" b="0" spc="-30" dirty="0">
                <a:latin typeface="Roboto" panose="02000000000000000000" pitchFamily="2" charset="0"/>
                <a:ea typeface="Roboto" panose="02000000000000000000" pitchFamily="2" charset="0"/>
              </a:rPr>
              <a:t>T</a:t>
            </a:r>
            <a:r>
              <a:rPr lang="en-US" sz="1800" b="0" spc="25" dirty="0">
                <a:latin typeface="Roboto" panose="02000000000000000000" pitchFamily="2" charset="0"/>
                <a:ea typeface="Roboto" panose="02000000000000000000" pitchFamily="2" charset="0"/>
              </a:rPr>
              <a:t>i</a:t>
            </a:r>
            <a:r>
              <a:rPr lang="en-US" sz="1800" b="0" dirty="0">
                <a:latin typeface="Roboto" panose="02000000000000000000" pitchFamily="2" charset="0"/>
                <a:ea typeface="Roboto" panose="02000000000000000000" pitchFamily="2" charset="0"/>
              </a:rPr>
              <a:t>n</a:t>
            </a:r>
            <a:r>
              <a:rPr lang="en-US" sz="1800" b="0" spc="-10" dirty="0">
                <a:latin typeface="Roboto" panose="02000000000000000000" pitchFamily="2" charset="0"/>
                <a:ea typeface="Roboto" panose="02000000000000000000" pitchFamily="2" charset="0"/>
              </a:rPr>
              <a:t>h</a:t>
            </a:r>
            <a:r>
              <a:rPr lang="en-US" sz="1800" b="0" spc="-50" dirty="0">
                <a:latin typeface="Roboto" panose="02000000000000000000" pitchFamily="2" charset="0"/>
                <a:ea typeface="Roboto" panose="02000000000000000000" pitchFamily="2" charset="0"/>
              </a:rPr>
              <a:t> </a:t>
            </a:r>
            <a:r>
              <a:rPr lang="en-US" sz="1800" b="0" spc="-35" dirty="0">
                <a:latin typeface="Roboto" panose="02000000000000000000" pitchFamily="2" charset="0"/>
                <a:ea typeface="Roboto" panose="02000000000000000000" pitchFamily="2" charset="0"/>
              </a:rPr>
              <a:t>T</a:t>
            </a:r>
            <a:r>
              <a:rPr lang="en-US" sz="1800" b="0" spc="10" dirty="0">
                <a:latin typeface="Roboto" panose="02000000000000000000" pitchFamily="2" charset="0"/>
                <a:ea typeface="Roboto" panose="02000000000000000000" pitchFamily="2" charset="0"/>
              </a:rPr>
              <a:t>r</a:t>
            </a:r>
            <a:r>
              <a:rPr lang="en-US" sz="1800" b="0" spc="30" dirty="0">
                <a:latin typeface="Roboto" panose="02000000000000000000" pitchFamily="2" charset="0"/>
                <a:ea typeface="Roboto" panose="02000000000000000000" pitchFamily="2" charset="0"/>
              </a:rPr>
              <a:t>op</a:t>
            </a:r>
            <a:r>
              <a:rPr lang="en-US" sz="1800" b="0" dirty="0">
                <a:latin typeface="Roboto" panose="02000000000000000000" pitchFamily="2" charset="0"/>
                <a:ea typeface="Roboto" panose="02000000000000000000" pitchFamily="2" charset="0"/>
              </a:rPr>
              <a:t>i</a:t>
            </a:r>
            <a:r>
              <a:rPr lang="en-US" sz="1800" b="0" spc="25" dirty="0">
                <a:latin typeface="Roboto" panose="02000000000000000000" pitchFamily="2" charset="0"/>
                <a:ea typeface="Roboto" panose="02000000000000000000" pitchFamily="2" charset="0"/>
              </a:rPr>
              <a:t>c</a:t>
            </a:r>
            <a:r>
              <a:rPr lang="en-US" sz="1800" b="0" spc="-40" dirty="0">
                <a:latin typeface="Roboto" panose="02000000000000000000" pitchFamily="2" charset="0"/>
                <a:ea typeface="Roboto" panose="02000000000000000000" pitchFamily="2" charset="0"/>
              </a:rPr>
              <a:t>a</a:t>
            </a:r>
            <a:r>
              <a:rPr lang="en-US" sz="1800" b="0" spc="35" dirty="0">
                <a:latin typeface="Roboto" panose="02000000000000000000" pitchFamily="2" charset="0"/>
                <a:ea typeface="Roboto" panose="02000000000000000000" pitchFamily="2" charset="0"/>
              </a:rPr>
              <a:t>l</a:t>
            </a:r>
            <a:r>
              <a:rPr lang="en-US" sz="1800" b="0" spc="-40" dirty="0">
                <a:latin typeface="Roboto" panose="02000000000000000000" pitchFamily="2" charset="0"/>
                <a:ea typeface="Roboto" panose="02000000000000000000" pitchFamily="2" charset="0"/>
              </a:rPr>
              <a:t> </a:t>
            </a:r>
            <a:r>
              <a:rPr lang="en-US" sz="1800" b="0" spc="-130" dirty="0">
                <a:latin typeface="Roboto" panose="02000000000000000000" pitchFamily="2" charset="0"/>
                <a:ea typeface="Roboto" panose="02000000000000000000" pitchFamily="2" charset="0"/>
              </a:rPr>
              <a:t>S</a:t>
            </a:r>
            <a:r>
              <a:rPr lang="en-US" sz="1800" b="0" spc="70" dirty="0">
                <a:latin typeface="Roboto" panose="02000000000000000000" pitchFamily="2" charset="0"/>
                <a:ea typeface="Roboto" panose="02000000000000000000" pitchFamily="2" charset="0"/>
              </a:rPr>
              <a:t>t</a:t>
            </a:r>
            <a:r>
              <a:rPr lang="en-US" sz="1800" b="0" spc="30" dirty="0">
                <a:latin typeface="Roboto" panose="02000000000000000000" pitchFamily="2" charset="0"/>
                <a:ea typeface="Roboto" panose="02000000000000000000" pitchFamily="2" charset="0"/>
              </a:rPr>
              <a:t>o</a:t>
            </a:r>
            <a:r>
              <a:rPr lang="en-US" sz="1800" b="0" spc="40" dirty="0">
                <a:latin typeface="Roboto" panose="02000000000000000000" pitchFamily="2" charset="0"/>
                <a:ea typeface="Roboto" panose="02000000000000000000" pitchFamily="2" charset="0"/>
              </a:rPr>
              <a:t>rm</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TotalTime>
  <Words>1486</Words>
  <Application>Microsoft Office PowerPoint</Application>
  <PresentationFormat>Widescreen</PresentationFormat>
  <Paragraphs>146</Paragraphs>
  <Slides>20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MS Gothic</vt:lpstr>
      <vt:lpstr>Arial</vt:lpstr>
      <vt:lpstr>Calibri</vt:lpstr>
      <vt:lpstr>Gill Sans MT</vt:lpstr>
      <vt:lpstr>Google Sans</vt:lpstr>
      <vt:lpstr>Phetsarath OT</vt:lpstr>
      <vt:lpstr>Roboto</vt:lpstr>
      <vt:lpstr>Times New Roman</vt:lpstr>
      <vt:lpstr>Wingdings</vt:lpstr>
      <vt:lpstr>Office Theme</vt:lpstr>
      <vt:lpstr>PowerPoint Presentation</vt:lpstr>
      <vt:lpstr>Historical Activities of Remote Sensing and Mapping Division (RSMD)</vt:lpstr>
      <vt:lpstr>PowerPoint Presentation</vt:lpstr>
      <vt:lpstr>PowerPoint Presentation</vt:lpstr>
      <vt:lpstr>PowerPoint Presentation</vt:lpstr>
      <vt:lpstr>PowerPoint Presentation</vt:lpstr>
      <vt:lpstr>History of Asia-Pacific Typhoon (1980-2005)</vt:lpstr>
      <vt:lpstr>Asia-Pacific Typhoon Season in 2023</vt:lpstr>
      <vt:lpstr>PowerPoint Presentation</vt:lpstr>
      <vt:lpstr>Son-Tinh Observation (01-30 July 2018)</vt:lpstr>
      <vt:lpstr>Summary of Son-Tinh and Bebinca’s Damages and Losses in Lao PDR</vt:lpstr>
      <vt:lpstr>Case Study</vt:lpstr>
      <vt:lpstr>Nongbok District, Khammouane Province</vt:lpstr>
      <vt:lpstr>PowerPoint Presentation</vt:lpstr>
      <vt:lpstr>Analytical and processing procedures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Yi-Ann Chen</dc:creator>
  <cp:lastModifiedBy>phvirasith 3479</cp:lastModifiedBy>
  <cp:revision>36</cp:revision>
  <dcterms:created xsi:type="dcterms:W3CDTF">2023-11-22T23:49:37Z</dcterms:created>
  <dcterms:modified xsi:type="dcterms:W3CDTF">2023-11-23T12:19:36Z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2023-10-16T00:00:00Z</vt:filetime>
  </property>
  <property fmtid="{D5CDD505-2E9C-101B-9397-08002B2CF9AE}" pid="3" name="LastSaved">
    <vt:filetime>2023-11-22T00:00:00Z</vt:filetime>
  </property>
</Properties>
</file>